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56" r:id="rId2"/>
    <p:sldId id="327" r:id="rId3"/>
    <p:sldId id="330" r:id="rId4"/>
    <p:sldId id="332" r:id="rId5"/>
    <p:sldId id="331" r:id="rId6"/>
    <p:sldId id="359" r:id="rId7"/>
    <p:sldId id="333" r:id="rId8"/>
    <p:sldId id="334" r:id="rId9"/>
    <p:sldId id="335" r:id="rId10"/>
    <p:sldId id="336" r:id="rId11"/>
    <p:sldId id="360" r:id="rId12"/>
    <p:sldId id="372" r:id="rId13"/>
    <p:sldId id="361" r:id="rId14"/>
    <p:sldId id="362" r:id="rId15"/>
    <p:sldId id="363" r:id="rId16"/>
    <p:sldId id="370" r:id="rId17"/>
    <p:sldId id="371" r:id="rId18"/>
    <p:sldId id="373" r:id="rId19"/>
    <p:sldId id="337" r:id="rId20"/>
    <p:sldId id="338" r:id="rId21"/>
    <p:sldId id="339" r:id="rId22"/>
    <p:sldId id="374" r:id="rId23"/>
    <p:sldId id="340" r:id="rId24"/>
    <p:sldId id="341" r:id="rId25"/>
    <p:sldId id="342" r:id="rId26"/>
    <p:sldId id="375" r:id="rId27"/>
    <p:sldId id="376" r:id="rId28"/>
    <p:sldId id="343" r:id="rId29"/>
    <p:sldId id="344" r:id="rId30"/>
    <p:sldId id="345" r:id="rId31"/>
    <p:sldId id="356" r:id="rId32"/>
    <p:sldId id="346" r:id="rId33"/>
    <p:sldId id="383" r:id="rId34"/>
    <p:sldId id="347" r:id="rId35"/>
    <p:sldId id="348" r:id="rId36"/>
    <p:sldId id="349" r:id="rId37"/>
    <p:sldId id="350" r:id="rId38"/>
    <p:sldId id="351" r:id="rId39"/>
    <p:sldId id="352" r:id="rId40"/>
    <p:sldId id="377" r:id="rId41"/>
    <p:sldId id="378" r:id="rId42"/>
    <p:sldId id="379" r:id="rId43"/>
    <p:sldId id="380" r:id="rId44"/>
    <p:sldId id="381" r:id="rId45"/>
    <p:sldId id="382" r:id="rId46"/>
    <p:sldId id="353" r:id="rId47"/>
    <p:sldId id="354" r:id="rId48"/>
    <p:sldId id="355" r:id="rId49"/>
    <p:sldId id="358" r:id="rId50"/>
    <p:sldId id="364" r:id="rId51"/>
    <p:sldId id="365" r:id="rId52"/>
    <p:sldId id="366" r:id="rId53"/>
    <p:sldId id="367" r:id="rId54"/>
    <p:sldId id="368" r:id="rId55"/>
    <p:sldId id="369" r:id="rId56"/>
  </p:sldIdLst>
  <p:sldSz cx="9144000" cy="5143500" type="screen16x9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361946-FB88-A948-8DA8-6FF749762DF1}">
          <p14:sldIdLst>
            <p14:sldId id="256"/>
            <p14:sldId id="327"/>
            <p14:sldId id="330"/>
            <p14:sldId id="332"/>
          </p14:sldIdLst>
        </p14:section>
        <p14:section name="Các bất đẳng thức xác suất" id="{B2A379F0-EC75-E642-BE09-3B7A0052BAF9}">
          <p14:sldIdLst>
            <p14:sldId id="331"/>
            <p14:sldId id="359"/>
            <p14:sldId id="333"/>
            <p14:sldId id="334"/>
            <p14:sldId id="335"/>
            <p14:sldId id="336"/>
            <p14:sldId id="360"/>
            <p14:sldId id="372"/>
            <p14:sldId id="361"/>
            <p14:sldId id="362"/>
            <p14:sldId id="363"/>
            <p14:sldId id="370"/>
            <p14:sldId id="371"/>
            <p14:sldId id="373"/>
          </p14:sldIdLst>
        </p14:section>
        <p14:section name="Luật số lớn (yếu)" id="{10F45356-E4AE-534F-B601-0423BE83FFE8}">
          <p14:sldIdLst>
            <p14:sldId id="337"/>
            <p14:sldId id="338"/>
            <p14:sldId id="339"/>
            <p14:sldId id="374"/>
          </p14:sldIdLst>
        </p14:section>
        <p14:section name="Hội tụ theo xác suất" id="{AA38E2E1-9C2E-5E4E-B74F-757B2F2B372F}">
          <p14:sldIdLst>
            <p14:sldId id="340"/>
            <p14:sldId id="341"/>
            <p14:sldId id="342"/>
            <p14:sldId id="375"/>
            <p14:sldId id="376"/>
            <p14:sldId id="343"/>
          </p14:sldIdLst>
        </p14:section>
        <p14:section name="Định lý giới hạn trung tâm" id="{E6FD0FF6-1633-1B4A-A0AF-BFA797A46485}">
          <p14:sldIdLst>
            <p14:sldId id="344"/>
            <p14:sldId id="345"/>
            <p14:sldId id="356"/>
            <p14:sldId id="346"/>
            <p14:sldId id="383"/>
            <p14:sldId id="347"/>
            <p14:sldId id="348"/>
            <p14:sldId id="349"/>
            <p14:sldId id="350"/>
            <p14:sldId id="351"/>
            <p14:sldId id="352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Luật số lớn (mạnh)" id="{E4B21F32-B301-B446-A088-2D582718D32A}">
          <p14:sldIdLst>
            <p14:sldId id="353"/>
            <p14:sldId id="354"/>
            <p14:sldId id="355"/>
            <p14:sldId id="358"/>
          </p14:sldIdLst>
        </p14:section>
        <p14:section name="Các kiểu hội tụ của biến ngẫu nhiên (đocj thêm)" id="{F27A9C14-C87D-C241-B692-0C692BAD947E}">
          <p14:sldIdLst>
            <p14:sldId id="364"/>
            <p14:sldId id="365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8C5CEA"/>
    <a:srgbClr val="7030A0"/>
    <a:srgbClr val="92D050"/>
    <a:srgbClr val="FF9999"/>
    <a:srgbClr val="BBE0E3"/>
    <a:srgbClr val="00B050"/>
    <a:srgbClr val="FFCC00"/>
    <a:srgbClr val="4D5E5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CD555-6A95-BD4B-AFCA-B858073FF92B}" v="55" dt="2024-11-07T22:53:52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 autoAdjust="0"/>
    <p:restoredTop sz="81698" autoAdjust="0"/>
  </p:normalViewPr>
  <p:slideViewPr>
    <p:cSldViewPr>
      <p:cViewPr varScale="1">
        <p:scale>
          <a:sx n="142" d="100"/>
          <a:sy n="142" d="100"/>
        </p:scale>
        <p:origin x="624" y="16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Tran" userId="e540d250-70c7-4be3-b4a2-b5ecbc3dd049" providerId="ADAL" clId="{7A21358C-526C-3747-A517-579A55398418}"/>
    <pc:docChg chg="undo custSel addSld delSld modSld sldOrd addSection modSection">
      <pc:chgData name="Long Tran" userId="e540d250-70c7-4be3-b4a2-b5ecbc3dd049" providerId="ADAL" clId="{7A21358C-526C-3747-A517-579A55398418}" dt="2023-10-01T09:07:17.208" v="7796" actId="20577"/>
      <pc:docMkLst>
        <pc:docMk/>
      </pc:docMkLst>
      <pc:sldChg chg="modSp mod">
        <pc:chgData name="Long Tran" userId="e540d250-70c7-4be3-b4a2-b5ecbc3dd049" providerId="ADAL" clId="{7A21358C-526C-3747-A517-579A55398418}" dt="2023-09-29T16:22:06.887" v="3367" actId="20577"/>
        <pc:sldMkLst>
          <pc:docMk/>
          <pc:sldMk cId="3458915213" sldId="330"/>
        </pc:sldMkLst>
        <pc:spChg chg="mod">
          <ac:chgData name="Long Tran" userId="e540d250-70c7-4be3-b4a2-b5ecbc3dd049" providerId="ADAL" clId="{7A21358C-526C-3747-A517-579A55398418}" dt="2023-09-29T16:22:06.887" v="3367" actId="20577"/>
          <ac:spMkLst>
            <pc:docMk/>
            <pc:sldMk cId="3458915213" sldId="330"/>
            <ac:spMk id="9219" creationId="{00000000-0000-0000-0000-000000000000}"/>
          </ac:spMkLst>
        </pc:spChg>
        <pc:picChg chg="mod">
          <ac:chgData name="Long Tran" userId="e540d250-70c7-4be3-b4a2-b5ecbc3dd049" providerId="ADAL" clId="{7A21358C-526C-3747-A517-579A55398418}" dt="2023-09-24T15:54:29.177" v="3" actId="1038"/>
          <ac:picMkLst>
            <pc:docMk/>
            <pc:sldMk cId="3458915213" sldId="330"/>
            <ac:picMk id="22529" creationId="{00000000-0000-0000-0000-000000000000}"/>
          </ac:picMkLst>
        </pc:picChg>
      </pc:sldChg>
      <pc:sldChg chg="addSp modSp mod modAnim">
        <pc:chgData name="Long Tran" userId="e540d250-70c7-4be3-b4a2-b5ecbc3dd049" providerId="ADAL" clId="{7A21358C-526C-3747-A517-579A55398418}" dt="2023-09-27T16:16:56.519" v="648" actId="14100"/>
        <pc:sldMkLst>
          <pc:docMk/>
          <pc:sldMk cId="623530208" sldId="331"/>
        </pc:sldMkLst>
        <pc:spChg chg="mod">
          <ac:chgData name="Long Tran" userId="e540d250-70c7-4be3-b4a2-b5ecbc3dd049" providerId="ADAL" clId="{7A21358C-526C-3747-A517-579A55398418}" dt="2023-09-27T16:04:59.877" v="276" actId="20577"/>
          <ac:spMkLst>
            <pc:docMk/>
            <pc:sldMk cId="623530208" sldId="331"/>
            <ac:spMk id="2" creationId="{0A096454-D6A5-5F29-03D0-4687C419FAE3}"/>
          </ac:spMkLst>
        </pc:spChg>
        <pc:spChg chg="mod">
          <ac:chgData name="Long Tran" userId="e540d250-70c7-4be3-b4a2-b5ecbc3dd049" providerId="ADAL" clId="{7A21358C-526C-3747-A517-579A55398418}" dt="2023-09-27T16:16:56.519" v="648" actId="14100"/>
          <ac:spMkLst>
            <pc:docMk/>
            <pc:sldMk cId="623530208" sldId="331"/>
            <ac:spMk id="3" creationId="{24282F4E-77F6-A810-4A99-3EDC91E47982}"/>
          </ac:spMkLst>
        </pc:spChg>
        <pc:spChg chg="add mod">
          <ac:chgData name="Long Tran" userId="e540d250-70c7-4be3-b4a2-b5ecbc3dd049" providerId="ADAL" clId="{7A21358C-526C-3747-A517-579A55398418}" dt="2023-09-27T16:08:17.707" v="454"/>
          <ac:spMkLst>
            <pc:docMk/>
            <pc:sldMk cId="623530208" sldId="331"/>
            <ac:spMk id="5" creationId="{9BEAA168-AAE9-A611-182E-28D80D0F96D7}"/>
          </ac:spMkLst>
        </pc:spChg>
      </pc:sldChg>
      <pc:sldChg chg="addSp delSp modSp mod modAnim">
        <pc:chgData name="Long Tran" userId="e540d250-70c7-4be3-b4a2-b5ecbc3dd049" providerId="ADAL" clId="{7A21358C-526C-3747-A517-579A55398418}" dt="2023-09-27T16:03:28.512" v="240"/>
        <pc:sldMkLst>
          <pc:docMk/>
          <pc:sldMk cId="1725938516" sldId="333"/>
        </pc:sldMkLst>
        <pc:spChg chg="mod">
          <ac:chgData name="Long Tran" userId="e540d250-70c7-4be3-b4a2-b5ecbc3dd049" providerId="ADAL" clId="{7A21358C-526C-3747-A517-579A55398418}" dt="2023-09-27T16:02:35.251" v="233" actId="14100"/>
          <ac:spMkLst>
            <pc:docMk/>
            <pc:sldMk cId="1725938516" sldId="333"/>
            <ac:spMk id="3" creationId="{24282F4E-77F6-A810-4A99-3EDC91E47982}"/>
          </ac:spMkLst>
        </pc:spChg>
        <pc:spChg chg="add del mod">
          <ac:chgData name="Long Tran" userId="e540d250-70c7-4be3-b4a2-b5ecbc3dd049" providerId="ADAL" clId="{7A21358C-526C-3747-A517-579A55398418}" dt="2023-09-27T16:02:04.253" v="226"/>
          <ac:spMkLst>
            <pc:docMk/>
            <pc:sldMk cId="1725938516" sldId="333"/>
            <ac:spMk id="4" creationId="{5F1C1304-246F-4A15-98F7-15D4D1A13C64}"/>
          </ac:spMkLst>
        </pc:spChg>
        <pc:spChg chg="add mod">
          <ac:chgData name="Long Tran" userId="e540d250-70c7-4be3-b4a2-b5ecbc3dd049" providerId="ADAL" clId="{7A21358C-526C-3747-A517-579A55398418}" dt="2023-09-27T16:03:03.912" v="239" actId="13822"/>
          <ac:spMkLst>
            <pc:docMk/>
            <pc:sldMk cId="1725938516" sldId="333"/>
            <ac:spMk id="5" creationId="{F0A4D7DC-9504-5AF5-BFFF-A7864999FCF3}"/>
          </ac:spMkLst>
        </pc:spChg>
      </pc:sldChg>
      <pc:sldChg chg="ord modAnim">
        <pc:chgData name="Long Tran" userId="e540d250-70c7-4be3-b4a2-b5ecbc3dd049" providerId="ADAL" clId="{7A21358C-526C-3747-A517-579A55398418}" dt="2023-09-30T07:12:36.530" v="3818" actId="20578"/>
        <pc:sldMkLst>
          <pc:docMk/>
          <pc:sldMk cId="1980353447" sldId="334"/>
        </pc:sldMkLst>
      </pc:sldChg>
      <pc:sldChg chg="ord modAnim">
        <pc:chgData name="Long Tran" userId="e540d250-70c7-4be3-b4a2-b5ecbc3dd049" providerId="ADAL" clId="{7A21358C-526C-3747-A517-579A55398418}" dt="2023-09-30T07:12:45.843" v="3819" actId="20578"/>
        <pc:sldMkLst>
          <pc:docMk/>
          <pc:sldMk cId="1026448031" sldId="335"/>
        </pc:sldMkLst>
      </pc:sldChg>
      <pc:sldChg chg="ord modAnim">
        <pc:chgData name="Long Tran" userId="e540d250-70c7-4be3-b4a2-b5ecbc3dd049" providerId="ADAL" clId="{7A21358C-526C-3747-A517-579A55398418}" dt="2023-09-30T07:12:54.915" v="3820" actId="20578"/>
        <pc:sldMkLst>
          <pc:docMk/>
          <pc:sldMk cId="3948750938" sldId="336"/>
        </pc:sldMkLst>
      </pc:sldChg>
      <pc:sldChg chg="modAnim">
        <pc:chgData name="Long Tran" userId="e540d250-70c7-4be3-b4a2-b5ecbc3dd049" providerId="ADAL" clId="{7A21358C-526C-3747-A517-579A55398418}" dt="2023-09-27T17:29:27.321" v="2116"/>
        <pc:sldMkLst>
          <pc:docMk/>
          <pc:sldMk cId="1226029548" sldId="337"/>
        </pc:sldMkLst>
      </pc:sldChg>
      <pc:sldChg chg="addSp modSp mod modAnim">
        <pc:chgData name="Long Tran" userId="e540d250-70c7-4be3-b4a2-b5ecbc3dd049" providerId="ADAL" clId="{7A21358C-526C-3747-A517-579A55398418}" dt="2023-09-27T17:36:26.946" v="2207"/>
        <pc:sldMkLst>
          <pc:docMk/>
          <pc:sldMk cId="3650768631" sldId="338"/>
        </pc:sldMkLst>
        <pc:spChg chg="mod">
          <ac:chgData name="Long Tran" userId="e540d250-70c7-4be3-b4a2-b5ecbc3dd049" providerId="ADAL" clId="{7A21358C-526C-3747-A517-579A55398418}" dt="2023-09-27T17:35:11.508" v="2199" actId="20577"/>
          <ac:spMkLst>
            <pc:docMk/>
            <pc:sldMk cId="3650768631" sldId="338"/>
            <ac:spMk id="3" creationId="{04847639-51E3-BC71-E965-11B3F7BC9B2F}"/>
          </ac:spMkLst>
        </pc:spChg>
        <pc:spChg chg="mod">
          <ac:chgData name="Long Tran" userId="e540d250-70c7-4be3-b4a2-b5ecbc3dd049" providerId="ADAL" clId="{7A21358C-526C-3747-A517-579A55398418}" dt="2023-09-27T17:34:42.709" v="2198" actId="1076"/>
          <ac:spMkLst>
            <pc:docMk/>
            <pc:sldMk cId="3650768631" sldId="338"/>
            <ac:spMk id="4" creationId="{E98FBC1F-C8D5-4701-82F3-0551D3FBF5E8}"/>
          </ac:spMkLst>
        </pc:spChg>
        <pc:spChg chg="add mod">
          <ac:chgData name="Long Tran" userId="e540d250-70c7-4be3-b4a2-b5ecbc3dd049" providerId="ADAL" clId="{7A21358C-526C-3747-A517-579A55398418}" dt="2023-09-27T17:35:29.184" v="2201" actId="164"/>
          <ac:spMkLst>
            <pc:docMk/>
            <pc:sldMk cId="3650768631" sldId="338"/>
            <ac:spMk id="5" creationId="{F60BC714-AC4B-635F-B91F-796CD2B3B954}"/>
          </ac:spMkLst>
        </pc:spChg>
        <pc:grpChg chg="add mod">
          <ac:chgData name="Long Tran" userId="e540d250-70c7-4be3-b4a2-b5ecbc3dd049" providerId="ADAL" clId="{7A21358C-526C-3747-A517-579A55398418}" dt="2023-09-27T17:36:03.864" v="2204" actId="1076"/>
          <ac:grpSpMkLst>
            <pc:docMk/>
            <pc:sldMk cId="3650768631" sldId="338"/>
            <ac:grpSpMk id="8" creationId="{DD472440-B5A8-40B0-5ECB-4B5351202627}"/>
          </ac:grpSpMkLst>
        </pc:grpChg>
        <pc:cxnChg chg="add mod">
          <ac:chgData name="Long Tran" userId="e540d250-70c7-4be3-b4a2-b5ecbc3dd049" providerId="ADAL" clId="{7A21358C-526C-3747-A517-579A55398418}" dt="2023-09-27T17:36:12.015" v="2206" actId="14100"/>
          <ac:cxnSpMkLst>
            <pc:docMk/>
            <pc:sldMk cId="3650768631" sldId="338"/>
            <ac:cxnSpMk id="7" creationId="{10B9C912-D206-B7E2-C859-5D0BA06D349C}"/>
          </ac:cxnSpMkLst>
        </pc:cxnChg>
      </pc:sldChg>
      <pc:sldChg chg="addSp modSp mod modAnim">
        <pc:chgData name="Long Tran" userId="e540d250-70c7-4be3-b4a2-b5ecbc3dd049" providerId="ADAL" clId="{7A21358C-526C-3747-A517-579A55398418}" dt="2023-09-28T05:00:08.041" v="2291"/>
        <pc:sldMkLst>
          <pc:docMk/>
          <pc:sldMk cId="2959746195" sldId="339"/>
        </pc:sldMkLst>
        <pc:spChg chg="mod">
          <ac:chgData name="Long Tran" userId="e540d250-70c7-4be3-b4a2-b5ecbc3dd049" providerId="ADAL" clId="{7A21358C-526C-3747-A517-579A55398418}" dt="2023-09-24T16:01:31.582" v="139" actId="20577"/>
          <ac:spMkLst>
            <pc:docMk/>
            <pc:sldMk cId="2959746195" sldId="339"/>
            <ac:spMk id="3" creationId="{C8AE4993-CF78-DE2F-AE90-2FB137C0175F}"/>
          </ac:spMkLst>
        </pc:spChg>
        <pc:spChg chg="add mod">
          <ac:chgData name="Long Tran" userId="e540d250-70c7-4be3-b4a2-b5ecbc3dd049" providerId="ADAL" clId="{7A21358C-526C-3747-A517-579A55398418}" dt="2023-09-28T05:00:02.447" v="2289" actId="14100"/>
          <ac:spMkLst>
            <pc:docMk/>
            <pc:sldMk cId="2959746195" sldId="339"/>
            <ac:spMk id="4" creationId="{3AC2E0F2-1EC6-065D-281D-5B032BE80A04}"/>
          </ac:spMkLst>
        </pc:spChg>
      </pc:sldChg>
      <pc:sldChg chg="modSp modAnim">
        <pc:chgData name="Long Tran" userId="e540d250-70c7-4be3-b4a2-b5ecbc3dd049" providerId="ADAL" clId="{7A21358C-526C-3747-A517-579A55398418}" dt="2023-09-28T07:47:39.400" v="2292"/>
        <pc:sldMkLst>
          <pc:docMk/>
          <pc:sldMk cId="2818538296" sldId="340"/>
        </pc:sldMkLst>
        <pc:spChg chg="mod">
          <ac:chgData name="Long Tran" userId="e540d250-70c7-4be3-b4a2-b5ecbc3dd049" providerId="ADAL" clId="{7A21358C-526C-3747-A517-579A55398418}" dt="2023-09-24T16:02:42.159" v="152" actId="20577"/>
          <ac:spMkLst>
            <pc:docMk/>
            <pc:sldMk cId="2818538296" sldId="340"/>
            <ac:spMk id="3" creationId="{6E3033B7-7F64-6D3F-FBF8-4B9631039BB6}"/>
          </ac:spMkLst>
        </pc:spChg>
      </pc:sldChg>
      <pc:sldChg chg="modAnim">
        <pc:chgData name="Long Tran" userId="e540d250-70c7-4be3-b4a2-b5ecbc3dd049" providerId="ADAL" clId="{7A21358C-526C-3747-A517-579A55398418}" dt="2023-09-28T07:47:53.986" v="2294"/>
        <pc:sldMkLst>
          <pc:docMk/>
          <pc:sldMk cId="1252443448" sldId="341"/>
        </pc:sldMkLst>
      </pc:sldChg>
      <pc:sldChg chg="modSp modAnim">
        <pc:chgData name="Long Tran" userId="e540d250-70c7-4be3-b4a2-b5ecbc3dd049" providerId="ADAL" clId="{7A21358C-526C-3747-A517-579A55398418}" dt="2023-09-28T07:48:12.460" v="2297" actId="2710"/>
        <pc:sldMkLst>
          <pc:docMk/>
          <pc:sldMk cId="535234510" sldId="342"/>
        </pc:sldMkLst>
        <pc:spChg chg="mod">
          <ac:chgData name="Long Tran" userId="e540d250-70c7-4be3-b4a2-b5ecbc3dd049" providerId="ADAL" clId="{7A21358C-526C-3747-A517-579A55398418}" dt="2023-09-28T07:48:12.460" v="2297" actId="2710"/>
          <ac:spMkLst>
            <pc:docMk/>
            <pc:sldMk cId="535234510" sldId="342"/>
            <ac:spMk id="3" creationId="{73BECF8F-E107-1B61-5E98-9482567BA3A6}"/>
          </ac:spMkLst>
        </pc:spChg>
      </pc:sldChg>
      <pc:sldChg chg="modAnim">
        <pc:chgData name="Long Tran" userId="e540d250-70c7-4be3-b4a2-b5ecbc3dd049" providerId="ADAL" clId="{7A21358C-526C-3747-A517-579A55398418}" dt="2023-09-28T07:48:39.935" v="2299"/>
        <pc:sldMkLst>
          <pc:docMk/>
          <pc:sldMk cId="2284743103" sldId="343"/>
        </pc:sldMkLst>
      </pc:sldChg>
      <pc:sldChg chg="modSp modAnim">
        <pc:chgData name="Long Tran" userId="e540d250-70c7-4be3-b4a2-b5ecbc3dd049" providerId="ADAL" clId="{7A21358C-526C-3747-A517-579A55398418}" dt="2023-09-28T07:51:04.105" v="2305" actId="5793"/>
        <pc:sldMkLst>
          <pc:docMk/>
          <pc:sldMk cId="2460171303" sldId="344"/>
        </pc:sldMkLst>
        <pc:spChg chg="mod">
          <ac:chgData name="Long Tran" userId="e540d250-70c7-4be3-b4a2-b5ecbc3dd049" providerId="ADAL" clId="{7A21358C-526C-3747-A517-579A55398418}" dt="2023-09-28T07:51:04.105" v="2305" actId="5793"/>
          <ac:spMkLst>
            <pc:docMk/>
            <pc:sldMk cId="2460171303" sldId="344"/>
            <ac:spMk id="3" creationId="{94EF0268-B73F-2BA4-EF48-AD1F40EA2128}"/>
          </ac:spMkLst>
        </pc:spChg>
      </pc:sldChg>
      <pc:sldChg chg="modSp modAnim">
        <pc:chgData name="Long Tran" userId="e540d250-70c7-4be3-b4a2-b5ecbc3dd049" providerId="ADAL" clId="{7A21358C-526C-3747-A517-579A55398418}" dt="2023-09-28T07:51:39.798" v="2308"/>
        <pc:sldMkLst>
          <pc:docMk/>
          <pc:sldMk cId="4260970544" sldId="345"/>
        </pc:sldMkLst>
        <pc:spChg chg="mod">
          <ac:chgData name="Long Tran" userId="e540d250-70c7-4be3-b4a2-b5ecbc3dd049" providerId="ADAL" clId="{7A21358C-526C-3747-A517-579A55398418}" dt="2023-09-28T07:51:31.553" v="2307" actId="14"/>
          <ac:spMkLst>
            <pc:docMk/>
            <pc:sldMk cId="4260970544" sldId="345"/>
            <ac:spMk id="3" creationId="{94EF0268-B73F-2BA4-EF48-AD1F40EA2128}"/>
          </ac:spMkLst>
        </pc:spChg>
      </pc:sldChg>
      <pc:sldChg chg="modSp modAnim">
        <pc:chgData name="Long Tran" userId="e540d250-70c7-4be3-b4a2-b5ecbc3dd049" providerId="ADAL" clId="{7A21358C-526C-3747-A517-579A55398418}" dt="2023-10-01T09:05:53.662" v="7767" actId="20577"/>
        <pc:sldMkLst>
          <pc:docMk/>
          <pc:sldMk cId="3099068028" sldId="346"/>
        </pc:sldMkLst>
        <pc:spChg chg="mod">
          <ac:chgData name="Long Tran" userId="e540d250-70c7-4be3-b4a2-b5ecbc3dd049" providerId="ADAL" clId="{7A21358C-526C-3747-A517-579A55398418}" dt="2023-10-01T09:05:53.662" v="7767" actId="20577"/>
          <ac:spMkLst>
            <pc:docMk/>
            <pc:sldMk cId="3099068028" sldId="346"/>
            <ac:spMk id="3" creationId="{2715E936-641F-BABE-4B1F-E071E03223BD}"/>
          </ac:spMkLst>
        </pc:spChg>
      </pc:sldChg>
      <pc:sldChg chg="modSp modAnim">
        <pc:chgData name="Long Tran" userId="e540d250-70c7-4be3-b4a2-b5ecbc3dd049" providerId="ADAL" clId="{7A21358C-526C-3747-A517-579A55398418}" dt="2023-09-28T07:55:28.661" v="2316"/>
        <pc:sldMkLst>
          <pc:docMk/>
          <pc:sldMk cId="3983942219" sldId="347"/>
        </pc:sldMkLst>
        <pc:spChg chg="mod">
          <ac:chgData name="Long Tran" userId="e540d250-70c7-4be3-b4a2-b5ecbc3dd049" providerId="ADAL" clId="{7A21358C-526C-3747-A517-579A55398418}" dt="2023-09-28T07:55:14.904" v="2314" actId="20577"/>
          <ac:spMkLst>
            <pc:docMk/>
            <pc:sldMk cId="3983942219" sldId="347"/>
            <ac:spMk id="3" creationId="{6905A805-D733-CB72-251F-02DC0DCDE1E1}"/>
          </ac:spMkLst>
        </pc:spChg>
      </pc:sldChg>
      <pc:sldChg chg="modSp modAnim">
        <pc:chgData name="Long Tran" userId="e540d250-70c7-4be3-b4a2-b5ecbc3dd049" providerId="ADAL" clId="{7A21358C-526C-3747-A517-579A55398418}" dt="2023-09-28T07:56:22.563" v="2319"/>
        <pc:sldMkLst>
          <pc:docMk/>
          <pc:sldMk cId="814063636" sldId="348"/>
        </pc:sldMkLst>
        <pc:spChg chg="mod">
          <ac:chgData name="Long Tran" userId="e540d250-70c7-4be3-b4a2-b5ecbc3dd049" providerId="ADAL" clId="{7A21358C-526C-3747-A517-579A55398418}" dt="2023-09-28T07:56:06.921" v="2317" actId="2710"/>
          <ac:spMkLst>
            <pc:docMk/>
            <pc:sldMk cId="814063636" sldId="348"/>
            <ac:spMk id="3" creationId="{A2F26258-2F07-F602-5B02-CF47CA143027}"/>
          </ac:spMkLst>
        </pc:spChg>
      </pc:sldChg>
      <pc:sldChg chg="modSp mod modAnim">
        <pc:chgData name="Long Tran" userId="e540d250-70c7-4be3-b4a2-b5ecbc3dd049" providerId="ADAL" clId="{7A21358C-526C-3747-A517-579A55398418}" dt="2023-09-28T07:58:28.709" v="2326" actId="20577"/>
        <pc:sldMkLst>
          <pc:docMk/>
          <pc:sldMk cId="3790231829" sldId="349"/>
        </pc:sldMkLst>
        <pc:spChg chg="mod">
          <ac:chgData name="Long Tran" userId="e540d250-70c7-4be3-b4a2-b5ecbc3dd049" providerId="ADAL" clId="{7A21358C-526C-3747-A517-579A55398418}" dt="2023-09-28T07:58:28.709" v="2326" actId="20577"/>
          <ac:spMkLst>
            <pc:docMk/>
            <pc:sldMk cId="3790231829" sldId="349"/>
            <ac:spMk id="3" creationId="{C8AE4993-CF78-DE2F-AE90-2FB137C0175F}"/>
          </ac:spMkLst>
        </pc:spChg>
      </pc:sldChg>
      <pc:sldChg chg="modSp modAnim">
        <pc:chgData name="Long Tran" userId="e540d250-70c7-4be3-b4a2-b5ecbc3dd049" providerId="ADAL" clId="{7A21358C-526C-3747-A517-579A55398418}" dt="2023-09-28T08:00:56.498" v="2350" actId="20577"/>
        <pc:sldMkLst>
          <pc:docMk/>
          <pc:sldMk cId="1198964985" sldId="350"/>
        </pc:sldMkLst>
        <pc:spChg chg="mod">
          <ac:chgData name="Long Tran" userId="e540d250-70c7-4be3-b4a2-b5ecbc3dd049" providerId="ADAL" clId="{7A21358C-526C-3747-A517-579A55398418}" dt="2023-09-28T08:00:56.498" v="2350" actId="20577"/>
          <ac:spMkLst>
            <pc:docMk/>
            <pc:sldMk cId="1198964985" sldId="350"/>
            <ac:spMk id="2" creationId="{E6E30B93-CA79-B3A1-9D4B-7F2D9F784611}"/>
          </ac:spMkLst>
        </pc:spChg>
        <pc:spChg chg="mod">
          <ac:chgData name="Long Tran" userId="e540d250-70c7-4be3-b4a2-b5ecbc3dd049" providerId="ADAL" clId="{7A21358C-526C-3747-A517-579A55398418}" dt="2023-09-24T16:12:24.278" v="202" actId="20577"/>
          <ac:spMkLst>
            <pc:docMk/>
            <pc:sldMk cId="1198964985" sldId="350"/>
            <ac:spMk id="3" creationId="{C8AE4993-CF78-DE2F-AE90-2FB137C0175F}"/>
          </ac:spMkLst>
        </pc:spChg>
      </pc:sldChg>
      <pc:sldChg chg="modSp modAnim">
        <pc:chgData name="Long Tran" userId="e540d250-70c7-4be3-b4a2-b5ecbc3dd049" providerId="ADAL" clId="{7A21358C-526C-3747-A517-579A55398418}" dt="2023-09-28T08:01:58.489" v="2363" actId="20577"/>
        <pc:sldMkLst>
          <pc:docMk/>
          <pc:sldMk cId="2748216424" sldId="351"/>
        </pc:sldMkLst>
        <pc:spChg chg="mod">
          <ac:chgData name="Long Tran" userId="e540d250-70c7-4be3-b4a2-b5ecbc3dd049" providerId="ADAL" clId="{7A21358C-526C-3747-A517-579A55398418}" dt="2023-09-28T08:01:58.489" v="2363" actId="20577"/>
          <ac:spMkLst>
            <pc:docMk/>
            <pc:sldMk cId="2748216424" sldId="351"/>
            <ac:spMk id="3" creationId="{E089D76A-4ACE-FAD4-2C0D-76000546E1C4}"/>
          </ac:spMkLst>
        </pc:spChg>
      </pc:sldChg>
      <pc:sldChg chg="modAnim">
        <pc:chgData name="Long Tran" userId="e540d250-70c7-4be3-b4a2-b5ecbc3dd049" providerId="ADAL" clId="{7A21358C-526C-3747-A517-579A55398418}" dt="2023-09-28T08:03:23.690" v="2365"/>
        <pc:sldMkLst>
          <pc:docMk/>
          <pc:sldMk cId="1893599071" sldId="352"/>
        </pc:sldMkLst>
      </pc:sldChg>
      <pc:sldChg chg="modSp modAnim">
        <pc:chgData name="Long Tran" userId="e540d250-70c7-4be3-b4a2-b5ecbc3dd049" providerId="ADAL" clId="{7A21358C-526C-3747-A517-579A55398418}" dt="2023-09-28T08:05:24.692" v="2390"/>
        <pc:sldMkLst>
          <pc:docMk/>
          <pc:sldMk cId="181546606" sldId="353"/>
        </pc:sldMkLst>
        <pc:spChg chg="mod">
          <ac:chgData name="Long Tran" userId="e540d250-70c7-4be3-b4a2-b5ecbc3dd049" providerId="ADAL" clId="{7A21358C-526C-3747-A517-579A55398418}" dt="2023-09-28T08:05:11.654" v="2387" actId="20577"/>
          <ac:spMkLst>
            <pc:docMk/>
            <pc:sldMk cId="181546606" sldId="353"/>
            <ac:spMk id="3" creationId="{0B722E53-8A37-3CA3-CD64-4C69F443A855}"/>
          </ac:spMkLst>
        </pc:spChg>
      </pc:sldChg>
      <pc:sldChg chg="modSp">
        <pc:chgData name="Long Tran" userId="e540d250-70c7-4be3-b4a2-b5ecbc3dd049" providerId="ADAL" clId="{7A21358C-526C-3747-A517-579A55398418}" dt="2023-09-28T08:06:06.616" v="2406" actId="20577"/>
        <pc:sldMkLst>
          <pc:docMk/>
          <pc:sldMk cId="1990948923" sldId="354"/>
        </pc:sldMkLst>
        <pc:spChg chg="mod">
          <ac:chgData name="Long Tran" userId="e540d250-70c7-4be3-b4a2-b5ecbc3dd049" providerId="ADAL" clId="{7A21358C-526C-3747-A517-579A55398418}" dt="2023-09-28T08:06:06.616" v="2406" actId="20577"/>
          <ac:spMkLst>
            <pc:docMk/>
            <pc:sldMk cId="1990948923" sldId="354"/>
            <ac:spMk id="3" creationId="{04847639-51E3-BC71-E965-11B3F7BC9B2F}"/>
          </ac:spMkLst>
        </pc:spChg>
      </pc:sldChg>
      <pc:sldChg chg="modSp modAnim">
        <pc:chgData name="Long Tran" userId="e540d250-70c7-4be3-b4a2-b5ecbc3dd049" providerId="ADAL" clId="{7A21358C-526C-3747-A517-579A55398418}" dt="2023-09-28T08:08:54.267" v="2413"/>
        <pc:sldMkLst>
          <pc:docMk/>
          <pc:sldMk cId="187415150" sldId="358"/>
        </pc:sldMkLst>
        <pc:spChg chg="mod">
          <ac:chgData name="Long Tran" userId="e540d250-70c7-4be3-b4a2-b5ecbc3dd049" providerId="ADAL" clId="{7A21358C-526C-3747-A517-579A55398418}" dt="2023-09-28T08:07:55.264" v="2408" actId="20577"/>
          <ac:spMkLst>
            <pc:docMk/>
            <pc:sldMk cId="187415150" sldId="358"/>
            <ac:spMk id="3" creationId="{73BECF8F-E107-1B61-5E98-9482567BA3A6}"/>
          </ac:spMkLst>
        </pc:spChg>
      </pc:sldChg>
      <pc:sldChg chg="add">
        <pc:chgData name="Long Tran" userId="e540d250-70c7-4be3-b4a2-b5ecbc3dd049" providerId="ADAL" clId="{7A21358C-526C-3747-A517-579A55398418}" dt="2023-09-27T16:04:35.793" v="241" actId="2890"/>
        <pc:sldMkLst>
          <pc:docMk/>
          <pc:sldMk cId="13070082" sldId="359"/>
        </pc:sldMkLst>
      </pc:sldChg>
      <pc:sldChg chg="addSp delSp modSp new mod modAnim">
        <pc:chgData name="Long Tran" userId="e540d250-70c7-4be3-b4a2-b5ecbc3dd049" providerId="ADAL" clId="{7A21358C-526C-3747-A517-579A55398418}" dt="2023-09-30T07:13:39.271" v="3822" actId="20577"/>
        <pc:sldMkLst>
          <pc:docMk/>
          <pc:sldMk cId="2810523472" sldId="360"/>
        </pc:sldMkLst>
        <pc:spChg chg="mod">
          <ac:chgData name="Long Tran" userId="e540d250-70c7-4be3-b4a2-b5ecbc3dd049" providerId="ADAL" clId="{7A21358C-526C-3747-A517-579A55398418}" dt="2023-09-27T16:26:33.322" v="664" actId="20577"/>
          <ac:spMkLst>
            <pc:docMk/>
            <pc:sldMk cId="2810523472" sldId="360"/>
            <ac:spMk id="2" creationId="{17171A67-8477-E78F-FD1C-3416C23B7913}"/>
          </ac:spMkLst>
        </pc:spChg>
        <pc:spChg chg="mod">
          <ac:chgData name="Long Tran" userId="e540d250-70c7-4be3-b4a2-b5ecbc3dd049" providerId="ADAL" clId="{7A21358C-526C-3747-A517-579A55398418}" dt="2023-09-30T07:13:39.271" v="3822" actId="20577"/>
          <ac:spMkLst>
            <pc:docMk/>
            <pc:sldMk cId="2810523472" sldId="360"/>
            <ac:spMk id="3" creationId="{4A801579-F376-A147-396B-D70AEAB3019F}"/>
          </ac:spMkLst>
        </pc:spChg>
        <pc:spChg chg="add del mod">
          <ac:chgData name="Long Tran" userId="e540d250-70c7-4be3-b4a2-b5ecbc3dd049" providerId="ADAL" clId="{7A21358C-526C-3747-A517-579A55398418}" dt="2023-09-27T16:28:24.416" v="788"/>
          <ac:spMkLst>
            <pc:docMk/>
            <pc:sldMk cId="2810523472" sldId="360"/>
            <ac:spMk id="4" creationId="{91D0C970-6563-75D6-273F-01C6AC0A17FF}"/>
          </ac:spMkLst>
        </pc:spChg>
        <pc:spChg chg="add mod">
          <ac:chgData name="Long Tran" userId="e540d250-70c7-4be3-b4a2-b5ecbc3dd049" providerId="ADAL" clId="{7A21358C-526C-3747-A517-579A55398418}" dt="2023-09-27T16:33:45.223" v="1037" actId="1076"/>
          <ac:spMkLst>
            <pc:docMk/>
            <pc:sldMk cId="2810523472" sldId="360"/>
            <ac:spMk id="5" creationId="{EE286824-111D-0CB4-A62B-39416A22DB1B}"/>
          </ac:spMkLst>
        </pc:spChg>
      </pc:sldChg>
      <pc:sldChg chg="modSp new mod modAnim">
        <pc:chgData name="Long Tran" userId="e540d250-70c7-4be3-b4a2-b5ecbc3dd049" providerId="ADAL" clId="{7A21358C-526C-3747-A517-579A55398418}" dt="2023-09-27T17:02:40.098" v="1907" actId="207"/>
        <pc:sldMkLst>
          <pc:docMk/>
          <pc:sldMk cId="1816945547" sldId="361"/>
        </pc:sldMkLst>
        <pc:spChg chg="mod">
          <ac:chgData name="Long Tran" userId="e540d250-70c7-4be3-b4a2-b5ecbc3dd049" providerId="ADAL" clId="{7A21358C-526C-3747-A517-579A55398418}" dt="2023-09-27T16:38:19.236" v="1079" actId="20577"/>
          <ac:spMkLst>
            <pc:docMk/>
            <pc:sldMk cId="1816945547" sldId="361"/>
            <ac:spMk id="2" creationId="{FA10EB31-1394-7A6B-FA76-77764770DA44}"/>
          </ac:spMkLst>
        </pc:spChg>
        <pc:spChg chg="mod">
          <ac:chgData name="Long Tran" userId="e540d250-70c7-4be3-b4a2-b5ecbc3dd049" providerId="ADAL" clId="{7A21358C-526C-3747-A517-579A55398418}" dt="2023-09-27T17:02:40.098" v="1907" actId="207"/>
          <ac:spMkLst>
            <pc:docMk/>
            <pc:sldMk cId="1816945547" sldId="361"/>
            <ac:spMk id="3" creationId="{C95DB890-FFC6-6A07-B1A2-174828D083BF}"/>
          </ac:spMkLst>
        </pc:spChg>
      </pc:sldChg>
      <pc:sldChg chg="modSp add mod modAnim">
        <pc:chgData name="Long Tran" userId="e540d250-70c7-4be3-b4a2-b5ecbc3dd049" providerId="ADAL" clId="{7A21358C-526C-3747-A517-579A55398418}" dt="2023-09-27T17:02:22.573" v="1905" actId="207"/>
        <pc:sldMkLst>
          <pc:docMk/>
          <pc:sldMk cId="3180620901" sldId="362"/>
        </pc:sldMkLst>
        <pc:spChg chg="mod">
          <ac:chgData name="Long Tran" userId="e540d250-70c7-4be3-b4a2-b5ecbc3dd049" providerId="ADAL" clId="{7A21358C-526C-3747-A517-579A55398418}" dt="2023-09-27T17:02:22.573" v="1905" actId="207"/>
          <ac:spMkLst>
            <pc:docMk/>
            <pc:sldMk cId="3180620901" sldId="362"/>
            <ac:spMk id="3" creationId="{C95DB890-FFC6-6A07-B1A2-174828D083BF}"/>
          </ac:spMkLst>
        </pc:spChg>
      </pc:sldChg>
      <pc:sldChg chg="addSp delSp modSp new mod">
        <pc:chgData name="Long Tran" userId="e540d250-70c7-4be3-b4a2-b5ecbc3dd049" providerId="ADAL" clId="{7A21358C-526C-3747-A517-579A55398418}" dt="2023-09-27T17:16:07.427" v="2109"/>
        <pc:sldMkLst>
          <pc:docMk/>
          <pc:sldMk cId="3944820359" sldId="363"/>
        </pc:sldMkLst>
        <pc:spChg chg="mod">
          <ac:chgData name="Long Tran" userId="e540d250-70c7-4be3-b4a2-b5ecbc3dd049" providerId="ADAL" clId="{7A21358C-526C-3747-A517-579A55398418}" dt="2023-09-27T17:16:07.427" v="2109"/>
          <ac:spMkLst>
            <pc:docMk/>
            <pc:sldMk cId="3944820359" sldId="363"/>
            <ac:spMk id="2" creationId="{A07B991F-ECDC-8E83-A04E-8129ACC8D537}"/>
          </ac:spMkLst>
        </pc:spChg>
        <pc:spChg chg="del">
          <ac:chgData name="Long Tran" userId="e540d250-70c7-4be3-b4a2-b5ecbc3dd049" providerId="ADAL" clId="{7A21358C-526C-3747-A517-579A55398418}" dt="2023-09-27T17:03:33.683" v="1909" actId="3680"/>
          <ac:spMkLst>
            <pc:docMk/>
            <pc:sldMk cId="3944820359" sldId="363"/>
            <ac:spMk id="3" creationId="{64470340-83D6-04A0-0315-5C7B2DFF1584}"/>
          </ac:spMkLst>
        </pc:spChg>
        <pc:graphicFrameChg chg="add mod ord modGraphic">
          <ac:chgData name="Long Tran" userId="e540d250-70c7-4be3-b4a2-b5ecbc3dd049" providerId="ADAL" clId="{7A21358C-526C-3747-A517-579A55398418}" dt="2023-09-27T17:15:55.794" v="2108" actId="20577"/>
          <ac:graphicFrameMkLst>
            <pc:docMk/>
            <pc:sldMk cId="3944820359" sldId="363"/>
            <ac:graphicFrameMk id="4" creationId="{95E8FD24-C070-511D-E455-60656415A614}"/>
          </ac:graphicFrameMkLst>
        </pc:graphicFrameChg>
      </pc:sldChg>
      <pc:sldChg chg="modSp new mod">
        <pc:chgData name="Long Tran" userId="e540d250-70c7-4be3-b4a2-b5ecbc3dd049" providerId="ADAL" clId="{7A21358C-526C-3747-A517-579A55398418}" dt="2023-09-28T08:15:55.869" v="2580"/>
        <pc:sldMkLst>
          <pc:docMk/>
          <pc:sldMk cId="4146418837" sldId="364"/>
        </pc:sldMkLst>
        <pc:spChg chg="mod">
          <ac:chgData name="Long Tran" userId="e540d250-70c7-4be3-b4a2-b5ecbc3dd049" providerId="ADAL" clId="{7A21358C-526C-3747-A517-579A55398418}" dt="2023-09-28T08:13:10.536" v="2578" actId="20577"/>
          <ac:spMkLst>
            <pc:docMk/>
            <pc:sldMk cId="4146418837" sldId="364"/>
            <ac:spMk id="2" creationId="{E3340E78-E8BA-7C6B-1369-A816C1D67E0B}"/>
          </ac:spMkLst>
        </pc:spChg>
        <pc:spChg chg="mod">
          <ac:chgData name="Long Tran" userId="e540d250-70c7-4be3-b4a2-b5ecbc3dd049" providerId="ADAL" clId="{7A21358C-526C-3747-A517-579A55398418}" dt="2023-09-28T08:15:55.869" v="2580"/>
          <ac:spMkLst>
            <pc:docMk/>
            <pc:sldMk cId="4146418837" sldId="364"/>
            <ac:spMk id="3" creationId="{F59B8790-AE4A-8B66-CC5F-3DB4F0067D4B}"/>
          </ac:spMkLst>
        </pc:spChg>
      </pc:sldChg>
      <pc:sldChg chg="modSp new mod modAnim">
        <pc:chgData name="Long Tran" userId="e540d250-70c7-4be3-b4a2-b5ecbc3dd049" providerId="ADAL" clId="{7A21358C-526C-3747-A517-579A55398418}" dt="2023-09-28T08:40:28.646" v="3347"/>
        <pc:sldMkLst>
          <pc:docMk/>
          <pc:sldMk cId="1715222927" sldId="365"/>
        </pc:sldMkLst>
        <pc:spChg chg="mod">
          <ac:chgData name="Long Tran" userId="e540d250-70c7-4be3-b4a2-b5ecbc3dd049" providerId="ADAL" clId="{7A21358C-526C-3747-A517-579A55398418}" dt="2023-09-28T08:16:21.981" v="2610" actId="20577"/>
          <ac:spMkLst>
            <pc:docMk/>
            <pc:sldMk cId="1715222927" sldId="365"/>
            <ac:spMk id="2" creationId="{D119BA97-5BB4-9240-903C-5E8A24677D68}"/>
          </ac:spMkLst>
        </pc:spChg>
        <pc:spChg chg="mod">
          <ac:chgData name="Long Tran" userId="e540d250-70c7-4be3-b4a2-b5ecbc3dd049" providerId="ADAL" clId="{7A21358C-526C-3747-A517-579A55398418}" dt="2023-09-28T08:20:44.094" v="2827" actId="20577"/>
          <ac:spMkLst>
            <pc:docMk/>
            <pc:sldMk cId="1715222927" sldId="365"/>
            <ac:spMk id="3" creationId="{F77AF9E1-A4DB-09F3-DC25-886AA8B9A1C5}"/>
          </ac:spMkLst>
        </pc:spChg>
      </pc:sldChg>
      <pc:sldChg chg="modSp new mod modAnim">
        <pc:chgData name="Long Tran" userId="e540d250-70c7-4be3-b4a2-b5ecbc3dd049" providerId="ADAL" clId="{7A21358C-526C-3747-A517-579A55398418}" dt="2023-09-28T08:40:35.748" v="3349"/>
        <pc:sldMkLst>
          <pc:docMk/>
          <pc:sldMk cId="1123456831" sldId="366"/>
        </pc:sldMkLst>
        <pc:spChg chg="mod">
          <ac:chgData name="Long Tran" userId="e540d250-70c7-4be3-b4a2-b5ecbc3dd049" providerId="ADAL" clId="{7A21358C-526C-3747-A517-579A55398418}" dt="2023-09-28T08:21:25.041" v="2859" actId="20577"/>
          <ac:spMkLst>
            <pc:docMk/>
            <pc:sldMk cId="1123456831" sldId="366"/>
            <ac:spMk id="2" creationId="{124C3CA9-267A-EEEB-33F3-21901518CF68}"/>
          </ac:spMkLst>
        </pc:spChg>
        <pc:spChg chg="mod">
          <ac:chgData name="Long Tran" userId="e540d250-70c7-4be3-b4a2-b5ecbc3dd049" providerId="ADAL" clId="{7A21358C-526C-3747-A517-579A55398418}" dt="2023-09-28T08:26:25.123" v="2979" actId="20577"/>
          <ac:spMkLst>
            <pc:docMk/>
            <pc:sldMk cId="1123456831" sldId="366"/>
            <ac:spMk id="3" creationId="{940487B2-A7ED-D304-B115-31B31B257BE0}"/>
          </ac:spMkLst>
        </pc:spChg>
      </pc:sldChg>
      <pc:sldChg chg="modSp new mod modAnim">
        <pc:chgData name="Long Tran" userId="e540d250-70c7-4be3-b4a2-b5ecbc3dd049" providerId="ADAL" clId="{7A21358C-526C-3747-A517-579A55398418}" dt="2023-09-28T08:40:42.615" v="3351"/>
        <pc:sldMkLst>
          <pc:docMk/>
          <pc:sldMk cId="3317907079" sldId="367"/>
        </pc:sldMkLst>
        <pc:spChg chg="mod">
          <ac:chgData name="Long Tran" userId="e540d250-70c7-4be3-b4a2-b5ecbc3dd049" providerId="ADAL" clId="{7A21358C-526C-3747-A517-579A55398418}" dt="2023-09-28T08:26:41.430" v="3032" actId="20577"/>
          <ac:spMkLst>
            <pc:docMk/>
            <pc:sldMk cId="3317907079" sldId="367"/>
            <ac:spMk id="2" creationId="{131836FE-5A4B-5368-3E1C-AB120FCC2E0B}"/>
          </ac:spMkLst>
        </pc:spChg>
        <pc:spChg chg="mod">
          <ac:chgData name="Long Tran" userId="e540d250-70c7-4be3-b4a2-b5ecbc3dd049" providerId="ADAL" clId="{7A21358C-526C-3747-A517-579A55398418}" dt="2023-09-28T08:28:48.014" v="3060" actId="5793"/>
          <ac:spMkLst>
            <pc:docMk/>
            <pc:sldMk cId="3317907079" sldId="367"/>
            <ac:spMk id="3" creationId="{28427DC5-AE65-24B5-605D-72235EA36447}"/>
          </ac:spMkLst>
        </pc:spChg>
      </pc:sldChg>
      <pc:sldChg chg="modSp new mod modAnim">
        <pc:chgData name="Long Tran" userId="e540d250-70c7-4be3-b4a2-b5ecbc3dd049" providerId="ADAL" clId="{7A21358C-526C-3747-A517-579A55398418}" dt="2023-09-28T08:40:11.098" v="3345"/>
        <pc:sldMkLst>
          <pc:docMk/>
          <pc:sldMk cId="2616620433" sldId="368"/>
        </pc:sldMkLst>
        <pc:spChg chg="mod">
          <ac:chgData name="Long Tran" userId="e540d250-70c7-4be3-b4a2-b5ecbc3dd049" providerId="ADAL" clId="{7A21358C-526C-3747-A517-579A55398418}" dt="2023-09-28T08:29:47.884" v="3090" actId="20577"/>
          <ac:spMkLst>
            <pc:docMk/>
            <pc:sldMk cId="2616620433" sldId="368"/>
            <ac:spMk id="2" creationId="{536ABFC5-88C2-8CBF-8078-5F8803C65860}"/>
          </ac:spMkLst>
        </pc:spChg>
        <pc:spChg chg="mod">
          <ac:chgData name="Long Tran" userId="e540d250-70c7-4be3-b4a2-b5ecbc3dd049" providerId="ADAL" clId="{7A21358C-526C-3747-A517-579A55398418}" dt="2023-09-28T08:34:09.050" v="3214" actId="20577"/>
          <ac:spMkLst>
            <pc:docMk/>
            <pc:sldMk cId="2616620433" sldId="368"/>
            <ac:spMk id="3" creationId="{7FD45163-7794-A578-B358-78BF3A4DBAB2}"/>
          </ac:spMkLst>
        </pc:spChg>
      </pc:sldChg>
      <pc:sldChg chg="addSp modSp new mod modAnim">
        <pc:chgData name="Long Tran" userId="e540d250-70c7-4be3-b4a2-b5ecbc3dd049" providerId="ADAL" clId="{7A21358C-526C-3747-A517-579A55398418}" dt="2023-09-28T08:41:07.045" v="3355"/>
        <pc:sldMkLst>
          <pc:docMk/>
          <pc:sldMk cId="635183719" sldId="369"/>
        </pc:sldMkLst>
        <pc:spChg chg="mod">
          <ac:chgData name="Long Tran" userId="e540d250-70c7-4be3-b4a2-b5ecbc3dd049" providerId="ADAL" clId="{7A21358C-526C-3747-A517-579A55398418}" dt="2023-09-28T08:35:59.855" v="3238" actId="20577"/>
          <ac:spMkLst>
            <pc:docMk/>
            <pc:sldMk cId="635183719" sldId="369"/>
            <ac:spMk id="2" creationId="{1796FF42-C4FE-6D9D-2BD3-C8C65995FCF9}"/>
          </ac:spMkLst>
        </pc:spChg>
        <pc:spChg chg="mod">
          <ac:chgData name="Long Tran" userId="e540d250-70c7-4be3-b4a2-b5ecbc3dd049" providerId="ADAL" clId="{7A21358C-526C-3747-A517-579A55398418}" dt="2023-09-28T08:39:39.714" v="3339" actId="1076"/>
          <ac:spMkLst>
            <pc:docMk/>
            <pc:sldMk cId="635183719" sldId="369"/>
            <ac:spMk id="3" creationId="{C2917E67-7BD2-CDF2-ABDF-DE3EFBBD37B8}"/>
          </ac:spMkLst>
        </pc:spChg>
        <pc:spChg chg="add mod">
          <ac:chgData name="Long Tran" userId="e540d250-70c7-4be3-b4a2-b5ecbc3dd049" providerId="ADAL" clId="{7A21358C-526C-3747-A517-579A55398418}" dt="2023-09-28T08:39:51.794" v="3343" actId="20577"/>
          <ac:spMkLst>
            <pc:docMk/>
            <pc:sldMk cId="635183719" sldId="369"/>
            <ac:spMk id="4" creationId="{E5C8990E-C478-C3C5-6952-8FA0CE7947E9}"/>
          </ac:spMkLst>
        </pc:spChg>
      </pc:sldChg>
      <pc:sldChg chg="addSp modSp new mod">
        <pc:chgData name="Long Tran" userId="e540d250-70c7-4be3-b4a2-b5ecbc3dd049" providerId="ADAL" clId="{7A21358C-526C-3747-A517-579A55398418}" dt="2023-09-29T16:28:00.731" v="3380" actId="1076"/>
        <pc:sldMkLst>
          <pc:docMk/>
          <pc:sldMk cId="2927151260" sldId="370"/>
        </pc:sldMkLst>
        <pc:spChg chg="mod">
          <ac:chgData name="Long Tran" userId="e540d250-70c7-4be3-b4a2-b5ecbc3dd049" providerId="ADAL" clId="{7A21358C-526C-3747-A517-579A55398418}" dt="2023-09-29T16:27:55.749" v="3378" actId="20577"/>
          <ac:spMkLst>
            <pc:docMk/>
            <pc:sldMk cId="2927151260" sldId="370"/>
            <ac:spMk id="2" creationId="{3B84A8B5-38D9-1A15-20CB-4840DC8D631B}"/>
          </ac:spMkLst>
        </pc:spChg>
        <pc:picChg chg="add mod">
          <ac:chgData name="Long Tran" userId="e540d250-70c7-4be3-b4a2-b5ecbc3dd049" providerId="ADAL" clId="{7A21358C-526C-3747-A517-579A55398418}" dt="2023-09-29T16:28:00.731" v="3380" actId="1076"/>
          <ac:picMkLst>
            <pc:docMk/>
            <pc:sldMk cId="2927151260" sldId="370"/>
            <ac:picMk id="4" creationId="{77B21E4B-DBEA-6AB3-5B41-FF1ECE1B81C9}"/>
          </ac:picMkLst>
        </pc:picChg>
      </pc:sldChg>
      <pc:sldChg chg="delSp modSp add mod modAnim">
        <pc:chgData name="Long Tran" userId="e540d250-70c7-4be3-b4a2-b5ecbc3dd049" providerId="ADAL" clId="{7A21358C-526C-3747-A517-579A55398418}" dt="2023-09-30T07:09:39.534" v="3772"/>
        <pc:sldMkLst>
          <pc:docMk/>
          <pc:sldMk cId="1172548443" sldId="371"/>
        </pc:sldMkLst>
        <pc:spChg chg="mod">
          <ac:chgData name="Long Tran" userId="e540d250-70c7-4be3-b4a2-b5ecbc3dd049" providerId="ADAL" clId="{7A21358C-526C-3747-A517-579A55398418}" dt="2023-09-29T16:41:54.036" v="3771"/>
          <ac:spMkLst>
            <pc:docMk/>
            <pc:sldMk cId="1172548443" sldId="371"/>
            <ac:spMk id="3" creationId="{810F046E-1C2D-050E-C4BE-9ADD3476DFAE}"/>
          </ac:spMkLst>
        </pc:spChg>
        <pc:picChg chg="del">
          <ac:chgData name="Long Tran" userId="e540d250-70c7-4be3-b4a2-b5ecbc3dd049" providerId="ADAL" clId="{7A21358C-526C-3747-A517-579A55398418}" dt="2023-09-29T16:28:32.718" v="3382" actId="478"/>
          <ac:picMkLst>
            <pc:docMk/>
            <pc:sldMk cId="1172548443" sldId="371"/>
            <ac:picMk id="4" creationId="{77B21E4B-DBEA-6AB3-5B41-FF1ECE1B81C9}"/>
          </ac:picMkLst>
        </pc:picChg>
      </pc:sldChg>
      <pc:sldChg chg="addSp modSp new mod modAnim">
        <pc:chgData name="Long Tran" userId="e540d250-70c7-4be3-b4a2-b5ecbc3dd049" providerId="ADAL" clId="{7A21358C-526C-3747-A517-579A55398418}" dt="2023-09-30T07:36:26.575" v="4401" actId="1036"/>
        <pc:sldMkLst>
          <pc:docMk/>
          <pc:sldMk cId="410459908" sldId="372"/>
        </pc:sldMkLst>
        <pc:spChg chg="mod">
          <ac:chgData name="Long Tran" userId="e540d250-70c7-4be3-b4a2-b5ecbc3dd049" providerId="ADAL" clId="{7A21358C-526C-3747-A517-579A55398418}" dt="2023-09-30T07:14:01.181" v="3856" actId="20577"/>
          <ac:spMkLst>
            <pc:docMk/>
            <pc:sldMk cId="410459908" sldId="372"/>
            <ac:spMk id="2" creationId="{E3AA1D1A-5FC8-B51B-57E0-14BBDA3C656A}"/>
          </ac:spMkLst>
        </pc:spChg>
        <pc:spChg chg="mod">
          <ac:chgData name="Long Tran" userId="e540d250-70c7-4be3-b4a2-b5ecbc3dd049" providerId="ADAL" clId="{7A21358C-526C-3747-A517-579A55398418}" dt="2023-09-30T07:34:11.352" v="4383" actId="20577"/>
          <ac:spMkLst>
            <pc:docMk/>
            <pc:sldMk cId="410459908" sldId="372"/>
            <ac:spMk id="3" creationId="{5B17BA95-8130-490A-7566-803CEFA51CD0}"/>
          </ac:spMkLst>
        </pc:spChg>
        <pc:graphicFrameChg chg="add mod modGraphic">
          <ac:chgData name="Long Tran" userId="e540d250-70c7-4be3-b4a2-b5ecbc3dd049" providerId="ADAL" clId="{7A21358C-526C-3747-A517-579A55398418}" dt="2023-09-30T07:36:26.575" v="4401" actId="1036"/>
          <ac:graphicFrameMkLst>
            <pc:docMk/>
            <pc:sldMk cId="410459908" sldId="372"/>
            <ac:graphicFrameMk id="4" creationId="{BDFA764F-A936-E1FF-158D-DA4070FAF9D8}"/>
          </ac:graphicFrameMkLst>
        </pc:graphicFrameChg>
      </pc:sldChg>
      <pc:sldChg chg="modSp new del mod">
        <pc:chgData name="Long Tran" userId="e540d250-70c7-4be3-b4a2-b5ecbc3dd049" providerId="ADAL" clId="{7A21358C-526C-3747-A517-579A55398418}" dt="2023-09-30T07:12:16.819" v="3817" actId="2696"/>
        <pc:sldMkLst>
          <pc:docMk/>
          <pc:sldMk cId="3151673703" sldId="372"/>
        </pc:sldMkLst>
        <pc:spChg chg="mod">
          <ac:chgData name="Long Tran" userId="e540d250-70c7-4be3-b4a2-b5ecbc3dd049" providerId="ADAL" clId="{7A21358C-526C-3747-A517-579A55398418}" dt="2023-09-30T07:12:14.440" v="3816" actId="20577"/>
          <ac:spMkLst>
            <pc:docMk/>
            <pc:sldMk cId="3151673703" sldId="372"/>
            <ac:spMk id="2" creationId="{BDEBBB7F-795A-AFAE-4126-76EA3F9A8647}"/>
          </ac:spMkLst>
        </pc:spChg>
      </pc:sldChg>
      <pc:sldChg chg="addSp modSp new mod modAnim">
        <pc:chgData name="Long Tran" userId="e540d250-70c7-4be3-b4a2-b5ecbc3dd049" providerId="ADAL" clId="{7A21358C-526C-3747-A517-579A55398418}" dt="2023-09-30T07:56:23.522" v="4829" actId="1036"/>
        <pc:sldMkLst>
          <pc:docMk/>
          <pc:sldMk cId="4010882304" sldId="373"/>
        </pc:sldMkLst>
        <pc:spChg chg="mod">
          <ac:chgData name="Long Tran" userId="e540d250-70c7-4be3-b4a2-b5ecbc3dd049" providerId="ADAL" clId="{7A21358C-526C-3747-A517-579A55398418}" dt="2023-09-30T07:45:06.341" v="4412" actId="20577"/>
          <ac:spMkLst>
            <pc:docMk/>
            <pc:sldMk cId="4010882304" sldId="373"/>
            <ac:spMk id="2" creationId="{7DD71346-D457-0586-3556-D79C30CD1D8D}"/>
          </ac:spMkLst>
        </pc:spChg>
        <pc:spChg chg="mod">
          <ac:chgData name="Long Tran" userId="e540d250-70c7-4be3-b4a2-b5ecbc3dd049" providerId="ADAL" clId="{7A21358C-526C-3747-A517-579A55398418}" dt="2023-09-30T07:56:20.315" v="4826" actId="1036"/>
          <ac:spMkLst>
            <pc:docMk/>
            <pc:sldMk cId="4010882304" sldId="373"/>
            <ac:spMk id="3" creationId="{7D3DBDB4-2E83-07A2-7F02-0E00FBEF4FD2}"/>
          </ac:spMkLst>
        </pc:spChg>
        <pc:spChg chg="add mod">
          <ac:chgData name="Long Tran" userId="e540d250-70c7-4be3-b4a2-b5ecbc3dd049" providerId="ADAL" clId="{7A21358C-526C-3747-A517-579A55398418}" dt="2023-09-30T07:56:23.522" v="4829" actId="1036"/>
          <ac:spMkLst>
            <pc:docMk/>
            <pc:sldMk cId="4010882304" sldId="373"/>
            <ac:spMk id="4" creationId="{4E8DFAA5-539F-7DC2-0874-7BB791713728}"/>
          </ac:spMkLst>
        </pc:spChg>
      </pc:sldChg>
      <pc:sldChg chg="addSp modSp new mod modAnim">
        <pc:chgData name="Long Tran" userId="e540d250-70c7-4be3-b4a2-b5ecbc3dd049" providerId="ADAL" clId="{7A21358C-526C-3747-A517-579A55398418}" dt="2023-09-30T08:38:05.661" v="5365"/>
        <pc:sldMkLst>
          <pc:docMk/>
          <pc:sldMk cId="1130856071" sldId="374"/>
        </pc:sldMkLst>
        <pc:spChg chg="mod">
          <ac:chgData name="Long Tran" userId="e540d250-70c7-4be3-b4a2-b5ecbc3dd049" providerId="ADAL" clId="{7A21358C-526C-3747-A517-579A55398418}" dt="2023-09-30T08:01:41.743" v="4851" actId="20577"/>
          <ac:spMkLst>
            <pc:docMk/>
            <pc:sldMk cId="1130856071" sldId="374"/>
            <ac:spMk id="2" creationId="{249F2F04-AC4F-6A2F-39EB-F3593D2742E1}"/>
          </ac:spMkLst>
        </pc:spChg>
        <pc:spChg chg="mod">
          <ac:chgData name="Long Tran" userId="e540d250-70c7-4be3-b4a2-b5ecbc3dd049" providerId="ADAL" clId="{7A21358C-526C-3747-A517-579A55398418}" dt="2023-09-30T08:37:52.088" v="5364" actId="1035"/>
          <ac:spMkLst>
            <pc:docMk/>
            <pc:sldMk cId="1130856071" sldId="374"/>
            <ac:spMk id="3" creationId="{0DEEA489-1351-9912-ED37-19A868FA1C70}"/>
          </ac:spMkLst>
        </pc:spChg>
        <pc:picChg chg="add mod">
          <ac:chgData name="Long Tran" userId="e540d250-70c7-4be3-b4a2-b5ecbc3dd049" providerId="ADAL" clId="{7A21358C-526C-3747-A517-579A55398418}" dt="2023-09-30T08:35:10.551" v="5296" actId="1035"/>
          <ac:picMkLst>
            <pc:docMk/>
            <pc:sldMk cId="1130856071" sldId="374"/>
            <ac:picMk id="4" creationId="{7A997763-33D6-B35B-3741-71CCF723B1B2}"/>
          </ac:picMkLst>
        </pc:picChg>
      </pc:sldChg>
      <pc:sldChg chg="addSp delSp modSp add mod ord modAnim">
        <pc:chgData name="Long Tran" userId="e540d250-70c7-4be3-b4a2-b5ecbc3dd049" providerId="ADAL" clId="{7A21358C-526C-3747-A517-579A55398418}" dt="2023-09-30T09:14:50.994" v="6175" actId="11"/>
        <pc:sldMkLst>
          <pc:docMk/>
          <pc:sldMk cId="2552958448" sldId="375"/>
        </pc:sldMkLst>
        <pc:spChg chg="mod">
          <ac:chgData name="Long Tran" userId="e540d250-70c7-4be3-b4a2-b5ecbc3dd049" providerId="ADAL" clId="{7A21358C-526C-3747-A517-579A55398418}" dt="2023-09-30T09:14:50.994" v="6175" actId="11"/>
          <ac:spMkLst>
            <pc:docMk/>
            <pc:sldMk cId="2552958448" sldId="375"/>
            <ac:spMk id="3" creationId="{0DEEA489-1351-9912-ED37-19A868FA1C70}"/>
          </ac:spMkLst>
        </pc:spChg>
        <pc:picChg chg="del">
          <ac:chgData name="Long Tran" userId="e540d250-70c7-4be3-b4a2-b5ecbc3dd049" providerId="ADAL" clId="{7A21358C-526C-3747-A517-579A55398418}" dt="2023-09-30T08:02:05.606" v="4855" actId="478"/>
          <ac:picMkLst>
            <pc:docMk/>
            <pc:sldMk cId="2552958448" sldId="375"/>
            <ac:picMk id="4" creationId="{7A997763-33D6-B35B-3741-71CCF723B1B2}"/>
          </ac:picMkLst>
        </pc:picChg>
        <pc:picChg chg="add mod">
          <ac:chgData name="Long Tran" userId="e540d250-70c7-4be3-b4a2-b5ecbc3dd049" providerId="ADAL" clId="{7A21358C-526C-3747-A517-579A55398418}" dt="2023-09-30T08:39:01.175" v="5367" actId="1076"/>
          <ac:picMkLst>
            <pc:docMk/>
            <pc:sldMk cId="2552958448" sldId="375"/>
            <ac:picMk id="5" creationId="{60FAF9BE-E428-979B-4ABA-32DB9B545D35}"/>
          </ac:picMkLst>
        </pc:picChg>
      </pc:sldChg>
      <pc:sldChg chg="modSp add modAnim">
        <pc:chgData name="Long Tran" userId="e540d250-70c7-4be3-b4a2-b5ecbc3dd049" providerId="ADAL" clId="{7A21358C-526C-3747-A517-579A55398418}" dt="2023-09-30T09:14:40.909" v="6174" actId="11"/>
        <pc:sldMkLst>
          <pc:docMk/>
          <pc:sldMk cId="731395990" sldId="376"/>
        </pc:sldMkLst>
        <pc:spChg chg="mod">
          <ac:chgData name="Long Tran" userId="e540d250-70c7-4be3-b4a2-b5ecbc3dd049" providerId="ADAL" clId="{7A21358C-526C-3747-A517-579A55398418}" dt="2023-09-30T09:14:40.909" v="6174" actId="11"/>
          <ac:spMkLst>
            <pc:docMk/>
            <pc:sldMk cId="731395990" sldId="376"/>
            <ac:spMk id="3" creationId="{0DEEA489-1351-9912-ED37-19A868FA1C70}"/>
          </ac:spMkLst>
        </pc:spChg>
      </pc:sldChg>
      <pc:sldChg chg="addSp modSp new mod modAnim">
        <pc:chgData name="Long Tran" userId="e540d250-70c7-4be3-b4a2-b5ecbc3dd049" providerId="ADAL" clId="{7A21358C-526C-3747-A517-579A55398418}" dt="2023-09-30T09:29:12.023" v="6395" actId="114"/>
        <pc:sldMkLst>
          <pc:docMk/>
          <pc:sldMk cId="3681248309" sldId="377"/>
        </pc:sldMkLst>
        <pc:spChg chg="mod">
          <ac:chgData name="Long Tran" userId="e540d250-70c7-4be3-b4a2-b5ecbc3dd049" providerId="ADAL" clId="{7A21358C-526C-3747-A517-579A55398418}" dt="2023-09-30T09:16:19.741" v="6186" actId="20577"/>
          <ac:spMkLst>
            <pc:docMk/>
            <pc:sldMk cId="3681248309" sldId="377"/>
            <ac:spMk id="2" creationId="{572BB83D-073E-55E9-A0B4-63369AE9FC48}"/>
          </ac:spMkLst>
        </pc:spChg>
        <pc:spChg chg="mod">
          <ac:chgData name="Long Tran" userId="e540d250-70c7-4be3-b4a2-b5ecbc3dd049" providerId="ADAL" clId="{7A21358C-526C-3747-A517-579A55398418}" dt="2023-09-30T09:29:12.023" v="6395" actId="114"/>
          <ac:spMkLst>
            <pc:docMk/>
            <pc:sldMk cId="3681248309" sldId="377"/>
            <ac:spMk id="3" creationId="{20DC2F42-3C86-85FA-55C0-0FF470FB2E47}"/>
          </ac:spMkLst>
        </pc:spChg>
        <pc:picChg chg="add mod">
          <ac:chgData name="Long Tran" userId="e540d250-70c7-4be3-b4a2-b5ecbc3dd049" providerId="ADAL" clId="{7A21358C-526C-3747-A517-579A55398418}" dt="2023-09-30T09:18:24.893" v="6189" actId="1036"/>
          <ac:picMkLst>
            <pc:docMk/>
            <pc:sldMk cId="3681248309" sldId="377"/>
            <ac:picMk id="4" creationId="{03A8397F-36DD-7653-5396-9926AD151D25}"/>
          </ac:picMkLst>
        </pc:picChg>
      </pc:sldChg>
      <pc:sldChg chg="addSp modSp new mod modAnim">
        <pc:chgData name="Long Tran" userId="e540d250-70c7-4be3-b4a2-b5ecbc3dd049" providerId="ADAL" clId="{7A21358C-526C-3747-A517-579A55398418}" dt="2023-09-30T09:50:29.438" v="6742" actId="1036"/>
        <pc:sldMkLst>
          <pc:docMk/>
          <pc:sldMk cId="4277561759" sldId="378"/>
        </pc:sldMkLst>
        <pc:spChg chg="mod">
          <ac:chgData name="Long Tran" userId="e540d250-70c7-4be3-b4a2-b5ecbc3dd049" providerId="ADAL" clId="{7A21358C-526C-3747-A517-579A55398418}" dt="2023-09-30T09:31:24.137" v="6408" actId="20577"/>
          <ac:spMkLst>
            <pc:docMk/>
            <pc:sldMk cId="4277561759" sldId="378"/>
            <ac:spMk id="2" creationId="{C2B0DAF7-E0DB-E49F-5D8D-F6D3AF68D9D6}"/>
          </ac:spMkLst>
        </pc:spChg>
        <pc:spChg chg="mod">
          <ac:chgData name="Long Tran" userId="e540d250-70c7-4be3-b4a2-b5ecbc3dd049" providerId="ADAL" clId="{7A21358C-526C-3747-A517-579A55398418}" dt="2023-09-30T09:50:29.438" v="6742" actId="1036"/>
          <ac:spMkLst>
            <pc:docMk/>
            <pc:sldMk cId="4277561759" sldId="378"/>
            <ac:spMk id="3" creationId="{E077DC0D-A5D6-AB15-CE3F-A7B4DBEF45AD}"/>
          </ac:spMkLst>
        </pc:spChg>
        <pc:picChg chg="add mod">
          <ac:chgData name="Long Tran" userId="e540d250-70c7-4be3-b4a2-b5ecbc3dd049" providerId="ADAL" clId="{7A21358C-526C-3747-A517-579A55398418}" dt="2023-09-30T09:31:29.247" v="6410" actId="1076"/>
          <ac:picMkLst>
            <pc:docMk/>
            <pc:sldMk cId="4277561759" sldId="378"/>
            <ac:picMk id="4" creationId="{D24BE9D9-2832-4CE2-1A68-047A4FF4BD7B}"/>
          </ac:picMkLst>
        </pc:picChg>
      </pc:sldChg>
      <pc:sldChg chg="modSp add mod modAnim">
        <pc:chgData name="Long Tran" userId="e540d250-70c7-4be3-b4a2-b5ecbc3dd049" providerId="ADAL" clId="{7A21358C-526C-3747-A517-579A55398418}" dt="2023-09-30T09:55:38.725" v="6845" actId="20577"/>
        <pc:sldMkLst>
          <pc:docMk/>
          <pc:sldMk cId="1383609861" sldId="379"/>
        </pc:sldMkLst>
        <pc:spChg chg="mod">
          <ac:chgData name="Long Tran" userId="e540d250-70c7-4be3-b4a2-b5ecbc3dd049" providerId="ADAL" clId="{7A21358C-526C-3747-A517-579A55398418}" dt="2023-09-30T09:55:38.725" v="6845" actId="20577"/>
          <ac:spMkLst>
            <pc:docMk/>
            <pc:sldMk cId="1383609861" sldId="379"/>
            <ac:spMk id="3" creationId="{E077DC0D-A5D6-AB15-CE3F-A7B4DBEF45AD}"/>
          </ac:spMkLst>
        </pc:spChg>
      </pc:sldChg>
      <pc:sldChg chg="addSp delSp modSp new mod">
        <pc:chgData name="Long Tran" userId="e540d250-70c7-4be3-b4a2-b5ecbc3dd049" providerId="ADAL" clId="{7A21358C-526C-3747-A517-579A55398418}" dt="2023-09-30T09:59:20.124" v="6866"/>
        <pc:sldMkLst>
          <pc:docMk/>
          <pc:sldMk cId="2028225336" sldId="380"/>
        </pc:sldMkLst>
        <pc:spChg chg="mod">
          <ac:chgData name="Long Tran" userId="e540d250-70c7-4be3-b4a2-b5ecbc3dd049" providerId="ADAL" clId="{7A21358C-526C-3747-A517-579A55398418}" dt="2023-09-30T09:59:17.339" v="6865" actId="20577"/>
          <ac:spMkLst>
            <pc:docMk/>
            <pc:sldMk cId="2028225336" sldId="380"/>
            <ac:spMk id="2" creationId="{F866E678-BD7D-CE8D-056D-8EA97A887D5D}"/>
          </ac:spMkLst>
        </pc:spChg>
        <pc:spChg chg="del">
          <ac:chgData name="Long Tran" userId="e540d250-70c7-4be3-b4a2-b5ecbc3dd049" providerId="ADAL" clId="{7A21358C-526C-3747-A517-579A55398418}" dt="2023-09-30T09:59:20.124" v="6866"/>
          <ac:spMkLst>
            <pc:docMk/>
            <pc:sldMk cId="2028225336" sldId="380"/>
            <ac:spMk id="3" creationId="{F63BBD59-42F2-18E8-DF56-36A3DD188E66}"/>
          </ac:spMkLst>
        </pc:spChg>
        <pc:picChg chg="add mod">
          <ac:chgData name="Long Tran" userId="e540d250-70c7-4be3-b4a2-b5ecbc3dd049" providerId="ADAL" clId="{7A21358C-526C-3747-A517-579A55398418}" dt="2023-09-30T09:59:20.124" v="6866"/>
          <ac:picMkLst>
            <pc:docMk/>
            <pc:sldMk cId="2028225336" sldId="380"/>
            <ac:picMk id="4" creationId="{7D49C256-E649-3391-B36F-5999361796EF}"/>
          </ac:picMkLst>
        </pc:picChg>
      </pc:sldChg>
      <pc:sldChg chg="addSp delSp modSp add mod modAnim">
        <pc:chgData name="Long Tran" userId="e540d250-70c7-4be3-b4a2-b5ecbc3dd049" providerId="ADAL" clId="{7A21358C-526C-3747-A517-579A55398418}" dt="2023-09-30T10:24:11.456" v="7293"/>
        <pc:sldMkLst>
          <pc:docMk/>
          <pc:sldMk cId="1463071241" sldId="381"/>
        </pc:sldMkLst>
        <pc:spChg chg="add mod">
          <ac:chgData name="Long Tran" userId="e540d250-70c7-4be3-b4a2-b5ecbc3dd049" providerId="ADAL" clId="{7A21358C-526C-3747-A517-579A55398418}" dt="2023-09-30T10:24:06.069" v="7292" actId="20577"/>
          <ac:spMkLst>
            <pc:docMk/>
            <pc:sldMk cId="1463071241" sldId="381"/>
            <ac:spMk id="5" creationId="{9B794793-F6E5-860E-FB70-B85006BF034C}"/>
          </ac:spMkLst>
        </pc:spChg>
        <pc:picChg chg="del">
          <ac:chgData name="Long Tran" userId="e540d250-70c7-4be3-b4a2-b5ecbc3dd049" providerId="ADAL" clId="{7A21358C-526C-3747-A517-579A55398418}" dt="2023-09-30T09:59:30.002" v="6868" actId="478"/>
          <ac:picMkLst>
            <pc:docMk/>
            <pc:sldMk cId="1463071241" sldId="381"/>
            <ac:picMk id="4" creationId="{7D49C256-E649-3391-B36F-5999361796EF}"/>
          </ac:picMkLst>
        </pc:picChg>
      </pc:sldChg>
      <pc:sldChg chg="addSp modSp new mod modAnim">
        <pc:chgData name="Long Tran" userId="e540d250-70c7-4be3-b4a2-b5ecbc3dd049" providerId="ADAL" clId="{7A21358C-526C-3747-A517-579A55398418}" dt="2023-10-01T09:07:17.208" v="7796" actId="20577"/>
        <pc:sldMkLst>
          <pc:docMk/>
          <pc:sldMk cId="3092667650" sldId="382"/>
        </pc:sldMkLst>
        <pc:spChg chg="mod">
          <ac:chgData name="Long Tran" userId="e540d250-70c7-4be3-b4a2-b5ecbc3dd049" providerId="ADAL" clId="{7A21358C-526C-3747-A517-579A55398418}" dt="2023-10-01T08:39:04.841" v="7304" actId="20577"/>
          <ac:spMkLst>
            <pc:docMk/>
            <pc:sldMk cId="3092667650" sldId="382"/>
            <ac:spMk id="2" creationId="{17A36EFA-A2F7-6B36-4FB3-28CE38F909AE}"/>
          </ac:spMkLst>
        </pc:spChg>
        <pc:spChg chg="mod">
          <ac:chgData name="Long Tran" userId="e540d250-70c7-4be3-b4a2-b5ecbc3dd049" providerId="ADAL" clId="{7A21358C-526C-3747-A517-579A55398418}" dt="2023-10-01T09:07:17.208" v="7796" actId="20577"/>
          <ac:spMkLst>
            <pc:docMk/>
            <pc:sldMk cId="3092667650" sldId="382"/>
            <ac:spMk id="3" creationId="{5AB0DB36-790C-4185-D997-5D2D293CDCD6}"/>
          </ac:spMkLst>
        </pc:spChg>
        <pc:picChg chg="add mod">
          <ac:chgData name="Long Tran" userId="e540d250-70c7-4be3-b4a2-b5ecbc3dd049" providerId="ADAL" clId="{7A21358C-526C-3747-A517-579A55398418}" dt="2023-10-01T08:39:11.331" v="7306" actId="1076"/>
          <ac:picMkLst>
            <pc:docMk/>
            <pc:sldMk cId="3092667650" sldId="382"/>
            <ac:picMk id="4" creationId="{873BB30D-A8CA-4FA9-3B68-DF44E653FE79}"/>
          </ac:picMkLst>
        </pc:picChg>
      </pc:sldChg>
      <pc:sldChg chg="modSp add mod modAnim modShow">
        <pc:chgData name="Long Tran" userId="e540d250-70c7-4be3-b4a2-b5ecbc3dd049" providerId="ADAL" clId="{7A21358C-526C-3747-A517-579A55398418}" dt="2023-10-01T09:06:03.146" v="7768" actId="20577"/>
        <pc:sldMkLst>
          <pc:docMk/>
          <pc:sldMk cId="3148406876" sldId="383"/>
        </pc:sldMkLst>
        <pc:spChg chg="mod">
          <ac:chgData name="Long Tran" userId="e540d250-70c7-4be3-b4a2-b5ecbc3dd049" providerId="ADAL" clId="{7A21358C-526C-3747-A517-579A55398418}" dt="2023-10-01T09:06:03.146" v="7768" actId="20577"/>
          <ac:spMkLst>
            <pc:docMk/>
            <pc:sldMk cId="3148406876" sldId="383"/>
            <ac:spMk id="3" creationId="{2715E936-641F-BABE-4B1F-E071E03223BD}"/>
          </ac:spMkLst>
        </pc:spChg>
      </pc:sldChg>
    </pc:docChg>
  </pc:docChgLst>
  <pc:docChgLst>
    <pc:chgData name="Long Tran" userId="e540d250-70c7-4be3-b4a2-b5ecbc3dd049" providerId="ADAL" clId="{044BF678-801B-C44A-A66C-53DA3D2DD5E9}"/>
    <pc:docChg chg="addSld delSld modSld addSection modSection">
      <pc:chgData name="Long Tran" userId="e540d250-70c7-4be3-b4a2-b5ecbc3dd049" providerId="ADAL" clId="{044BF678-801B-C44A-A66C-53DA3D2DD5E9}" dt="2023-08-18T14:28:15.566" v="11326" actId="114"/>
      <pc:docMkLst>
        <pc:docMk/>
      </pc:docMkLst>
      <pc:sldChg chg="modSp mod">
        <pc:chgData name="Long Tran" userId="e540d250-70c7-4be3-b4a2-b5ecbc3dd049" providerId="ADAL" clId="{044BF678-801B-C44A-A66C-53DA3D2DD5E9}" dt="2023-08-12T15:52:55.763" v="30" actId="20577"/>
        <pc:sldMkLst>
          <pc:docMk/>
          <pc:sldMk cId="0" sldId="256"/>
        </pc:sldMkLst>
        <pc:spChg chg="mod">
          <ac:chgData name="Long Tran" userId="e540d250-70c7-4be3-b4a2-b5ecbc3dd049" providerId="ADAL" clId="{044BF678-801B-C44A-A66C-53DA3D2DD5E9}" dt="2023-08-12T15:52:55.763" v="30" actId="20577"/>
          <ac:spMkLst>
            <pc:docMk/>
            <pc:sldMk cId="0" sldId="256"/>
            <ac:spMk id="5123" creationId="{00000000-0000-0000-0000-000000000000}"/>
          </ac:spMkLst>
        </pc:spChg>
      </pc:sldChg>
      <pc:sldChg chg="modSp mod">
        <pc:chgData name="Long Tran" userId="e540d250-70c7-4be3-b4a2-b5ecbc3dd049" providerId="ADAL" clId="{044BF678-801B-C44A-A66C-53DA3D2DD5E9}" dt="2023-08-12T15:53:09.527" v="36" actId="20577"/>
        <pc:sldMkLst>
          <pc:docMk/>
          <pc:sldMk cId="696472002" sldId="327"/>
        </pc:sldMkLst>
        <pc:spChg chg="mod">
          <ac:chgData name="Long Tran" userId="e540d250-70c7-4be3-b4a2-b5ecbc3dd049" providerId="ADAL" clId="{044BF678-801B-C44A-A66C-53DA3D2DD5E9}" dt="2023-08-12T15:53:09.527" v="36" actId="20577"/>
          <ac:spMkLst>
            <pc:docMk/>
            <pc:sldMk cId="696472002" sldId="327"/>
            <ac:spMk id="8195" creationId="{00000000-0000-0000-0000-000000000000}"/>
          </ac:spMkLst>
        </pc:spChg>
      </pc:sldChg>
      <pc:sldChg chg="modSp mod">
        <pc:chgData name="Long Tran" userId="e540d250-70c7-4be3-b4a2-b5ecbc3dd049" providerId="ADAL" clId="{044BF678-801B-C44A-A66C-53DA3D2DD5E9}" dt="2023-08-12T15:54:38.266" v="193" actId="20577"/>
        <pc:sldMkLst>
          <pc:docMk/>
          <pc:sldMk cId="3458915213" sldId="330"/>
        </pc:sldMkLst>
        <pc:spChg chg="mod">
          <ac:chgData name="Long Tran" userId="e540d250-70c7-4be3-b4a2-b5ecbc3dd049" providerId="ADAL" clId="{044BF678-801B-C44A-A66C-53DA3D2DD5E9}" dt="2023-08-12T15:54:38.266" v="193" actId="20577"/>
          <ac:spMkLst>
            <pc:docMk/>
            <pc:sldMk cId="3458915213" sldId="330"/>
            <ac:spMk id="9219" creationId="{00000000-0000-0000-0000-000000000000}"/>
          </ac:spMkLst>
        </pc:spChg>
      </pc:sldChg>
      <pc:sldChg chg="modSp new mod">
        <pc:chgData name="Long Tran" userId="e540d250-70c7-4be3-b4a2-b5ecbc3dd049" providerId="ADAL" clId="{044BF678-801B-C44A-A66C-53DA3D2DD5E9}" dt="2023-08-18T03:24:41.866" v="1245" actId="207"/>
        <pc:sldMkLst>
          <pc:docMk/>
          <pc:sldMk cId="623530208" sldId="331"/>
        </pc:sldMkLst>
        <pc:spChg chg="mod">
          <ac:chgData name="Long Tran" userId="e540d250-70c7-4be3-b4a2-b5ecbc3dd049" providerId="ADAL" clId="{044BF678-801B-C44A-A66C-53DA3D2DD5E9}" dt="2023-08-18T03:13:19.266" v="833" actId="20577"/>
          <ac:spMkLst>
            <pc:docMk/>
            <pc:sldMk cId="623530208" sldId="331"/>
            <ac:spMk id="2" creationId="{0A096454-D6A5-5F29-03D0-4687C419FAE3}"/>
          </ac:spMkLst>
        </pc:spChg>
        <pc:spChg chg="mod">
          <ac:chgData name="Long Tran" userId="e540d250-70c7-4be3-b4a2-b5ecbc3dd049" providerId="ADAL" clId="{044BF678-801B-C44A-A66C-53DA3D2DD5E9}" dt="2023-08-18T03:24:41.866" v="1245" actId="207"/>
          <ac:spMkLst>
            <pc:docMk/>
            <pc:sldMk cId="623530208" sldId="331"/>
            <ac:spMk id="3" creationId="{24282F4E-77F6-A810-4A99-3EDC91E47982}"/>
          </ac:spMkLst>
        </pc:spChg>
      </pc:sldChg>
      <pc:sldChg chg="modSp new mod">
        <pc:chgData name="Long Tran" userId="e540d250-70c7-4be3-b4a2-b5ecbc3dd049" providerId="ADAL" clId="{044BF678-801B-C44A-A66C-53DA3D2DD5E9}" dt="2023-08-18T06:27:35.486" v="2873"/>
        <pc:sldMkLst>
          <pc:docMk/>
          <pc:sldMk cId="2918189454" sldId="332"/>
        </pc:sldMkLst>
        <pc:spChg chg="mod">
          <ac:chgData name="Long Tran" userId="e540d250-70c7-4be3-b4a2-b5ecbc3dd049" providerId="ADAL" clId="{044BF678-801B-C44A-A66C-53DA3D2DD5E9}" dt="2023-08-18T02:58:05.957" v="219" actId="20577"/>
          <ac:spMkLst>
            <pc:docMk/>
            <pc:sldMk cId="2918189454" sldId="332"/>
            <ac:spMk id="2" creationId="{CBCBEEF4-CD86-B48F-C918-E23433BAD1A4}"/>
          </ac:spMkLst>
        </pc:spChg>
        <pc:spChg chg="mod">
          <ac:chgData name="Long Tran" userId="e540d250-70c7-4be3-b4a2-b5ecbc3dd049" providerId="ADAL" clId="{044BF678-801B-C44A-A66C-53DA3D2DD5E9}" dt="2023-08-18T06:27:35.486" v="2873"/>
          <ac:spMkLst>
            <pc:docMk/>
            <pc:sldMk cId="2918189454" sldId="332"/>
            <ac:spMk id="3" creationId="{2486BAEB-250C-0EA1-C61A-613B5971F2C4}"/>
          </ac:spMkLst>
        </pc:spChg>
      </pc:sldChg>
      <pc:sldChg chg="modSp add mod">
        <pc:chgData name="Long Tran" userId="e540d250-70c7-4be3-b4a2-b5ecbc3dd049" providerId="ADAL" clId="{044BF678-801B-C44A-A66C-53DA3D2DD5E9}" dt="2023-08-18T03:31:18.220" v="1587" actId="207"/>
        <pc:sldMkLst>
          <pc:docMk/>
          <pc:sldMk cId="1725938516" sldId="333"/>
        </pc:sldMkLst>
        <pc:spChg chg="mod">
          <ac:chgData name="Long Tran" userId="e540d250-70c7-4be3-b4a2-b5ecbc3dd049" providerId="ADAL" clId="{044BF678-801B-C44A-A66C-53DA3D2DD5E9}" dt="2023-08-18T03:25:03.796" v="1256" actId="20577"/>
          <ac:spMkLst>
            <pc:docMk/>
            <pc:sldMk cId="1725938516" sldId="333"/>
            <ac:spMk id="2" creationId="{0A096454-D6A5-5F29-03D0-4687C419FAE3}"/>
          </ac:spMkLst>
        </pc:spChg>
        <pc:spChg chg="mod">
          <ac:chgData name="Long Tran" userId="e540d250-70c7-4be3-b4a2-b5ecbc3dd049" providerId="ADAL" clId="{044BF678-801B-C44A-A66C-53DA3D2DD5E9}" dt="2023-08-18T03:31:18.220" v="1587" actId="207"/>
          <ac:spMkLst>
            <pc:docMk/>
            <pc:sldMk cId="1725938516" sldId="333"/>
            <ac:spMk id="3" creationId="{24282F4E-77F6-A810-4A99-3EDC91E47982}"/>
          </ac:spMkLst>
        </pc:spChg>
      </pc:sldChg>
      <pc:sldChg chg="modSp new mod">
        <pc:chgData name="Long Tran" userId="e540d250-70c7-4be3-b4a2-b5ecbc3dd049" providerId="ADAL" clId="{044BF678-801B-C44A-A66C-53DA3D2DD5E9}" dt="2023-08-18T03:39:41.023" v="1812" actId="20577"/>
        <pc:sldMkLst>
          <pc:docMk/>
          <pc:sldMk cId="1980353447" sldId="334"/>
        </pc:sldMkLst>
        <pc:spChg chg="mod">
          <ac:chgData name="Long Tran" userId="e540d250-70c7-4be3-b4a2-b5ecbc3dd049" providerId="ADAL" clId="{044BF678-801B-C44A-A66C-53DA3D2DD5E9}" dt="2023-08-18T03:33:42.744" v="1599" actId="20577"/>
          <ac:spMkLst>
            <pc:docMk/>
            <pc:sldMk cId="1980353447" sldId="334"/>
            <ac:spMk id="2" creationId="{52CBC401-D0D8-453A-466F-839F50746C3F}"/>
          </ac:spMkLst>
        </pc:spChg>
        <pc:spChg chg="mod">
          <ac:chgData name="Long Tran" userId="e540d250-70c7-4be3-b4a2-b5ecbc3dd049" providerId="ADAL" clId="{044BF678-801B-C44A-A66C-53DA3D2DD5E9}" dt="2023-08-18T03:39:41.023" v="1812" actId="20577"/>
          <ac:spMkLst>
            <pc:docMk/>
            <pc:sldMk cId="1980353447" sldId="334"/>
            <ac:spMk id="3" creationId="{E050DB01-CA2A-0884-1C88-F82E716594CB}"/>
          </ac:spMkLst>
        </pc:spChg>
      </pc:sldChg>
      <pc:sldChg chg="modSp new mod">
        <pc:chgData name="Long Tran" userId="e540d250-70c7-4be3-b4a2-b5ecbc3dd049" providerId="ADAL" clId="{044BF678-801B-C44A-A66C-53DA3D2DD5E9}" dt="2023-08-18T06:05:33.824" v="2134" actId="20577"/>
        <pc:sldMkLst>
          <pc:docMk/>
          <pc:sldMk cId="1026448031" sldId="335"/>
        </pc:sldMkLst>
        <pc:spChg chg="mod">
          <ac:chgData name="Long Tran" userId="e540d250-70c7-4be3-b4a2-b5ecbc3dd049" providerId="ADAL" clId="{044BF678-801B-C44A-A66C-53DA3D2DD5E9}" dt="2023-08-18T03:41:57.892" v="1821" actId="20577"/>
          <ac:spMkLst>
            <pc:docMk/>
            <pc:sldMk cId="1026448031" sldId="335"/>
            <ac:spMk id="2" creationId="{9B79BFDB-04E7-A1D4-145E-9B18886C20DF}"/>
          </ac:spMkLst>
        </pc:spChg>
        <pc:spChg chg="mod">
          <ac:chgData name="Long Tran" userId="e540d250-70c7-4be3-b4a2-b5ecbc3dd049" providerId="ADAL" clId="{044BF678-801B-C44A-A66C-53DA3D2DD5E9}" dt="2023-08-18T06:05:33.824" v="2134" actId="20577"/>
          <ac:spMkLst>
            <pc:docMk/>
            <pc:sldMk cId="1026448031" sldId="335"/>
            <ac:spMk id="3" creationId="{EDF81DE3-5D6C-D7FB-4973-F8DAB4A9E69E}"/>
          </ac:spMkLst>
        </pc:spChg>
      </pc:sldChg>
      <pc:sldChg chg="modSp new mod">
        <pc:chgData name="Long Tran" userId="e540d250-70c7-4be3-b4a2-b5ecbc3dd049" providerId="ADAL" clId="{044BF678-801B-C44A-A66C-53DA3D2DD5E9}" dt="2023-08-18T06:23:17.539" v="2757" actId="20577"/>
        <pc:sldMkLst>
          <pc:docMk/>
          <pc:sldMk cId="3948750938" sldId="336"/>
        </pc:sldMkLst>
        <pc:spChg chg="mod">
          <ac:chgData name="Long Tran" userId="e540d250-70c7-4be3-b4a2-b5ecbc3dd049" providerId="ADAL" clId="{044BF678-801B-C44A-A66C-53DA3D2DD5E9}" dt="2023-08-18T06:08:15.308" v="2175" actId="20577"/>
          <ac:spMkLst>
            <pc:docMk/>
            <pc:sldMk cId="3948750938" sldId="336"/>
            <ac:spMk id="2" creationId="{7661B55E-4F9C-1CE5-1AE0-F7F8D91C6ACE}"/>
          </ac:spMkLst>
        </pc:spChg>
        <pc:spChg chg="mod">
          <ac:chgData name="Long Tran" userId="e540d250-70c7-4be3-b4a2-b5ecbc3dd049" providerId="ADAL" clId="{044BF678-801B-C44A-A66C-53DA3D2DD5E9}" dt="2023-08-18T06:23:17.539" v="2757" actId="20577"/>
          <ac:spMkLst>
            <pc:docMk/>
            <pc:sldMk cId="3948750938" sldId="336"/>
            <ac:spMk id="3" creationId="{F50C6E3F-44D1-15F2-E0F4-31CF5BF4DBA0}"/>
          </ac:spMkLst>
        </pc:spChg>
      </pc:sldChg>
      <pc:sldChg chg="modSp new mod">
        <pc:chgData name="Long Tran" userId="e540d250-70c7-4be3-b4a2-b5ecbc3dd049" providerId="ADAL" clId="{044BF678-801B-C44A-A66C-53DA3D2DD5E9}" dt="2023-08-18T13:51:35.873" v="9847" actId="113"/>
        <pc:sldMkLst>
          <pc:docMk/>
          <pc:sldMk cId="1226029548" sldId="337"/>
        </pc:sldMkLst>
        <pc:spChg chg="mod">
          <ac:chgData name="Long Tran" userId="e540d250-70c7-4be3-b4a2-b5ecbc3dd049" providerId="ADAL" clId="{044BF678-801B-C44A-A66C-53DA3D2DD5E9}" dt="2023-08-18T06:26:34.834" v="2803" actId="20577"/>
          <ac:spMkLst>
            <pc:docMk/>
            <pc:sldMk cId="1226029548" sldId="337"/>
            <ac:spMk id="2" creationId="{05338B3F-6C13-7A0C-6328-8B4E7BB69EA6}"/>
          </ac:spMkLst>
        </pc:spChg>
        <pc:spChg chg="mod">
          <ac:chgData name="Long Tran" userId="e540d250-70c7-4be3-b4a2-b5ecbc3dd049" providerId="ADAL" clId="{044BF678-801B-C44A-A66C-53DA3D2DD5E9}" dt="2023-08-18T13:51:35.873" v="9847" actId="113"/>
          <ac:spMkLst>
            <pc:docMk/>
            <pc:sldMk cId="1226029548" sldId="337"/>
            <ac:spMk id="3" creationId="{A4183815-BDC4-B9AA-013A-AF944B2EFA1D}"/>
          </ac:spMkLst>
        </pc:spChg>
      </pc:sldChg>
      <pc:sldChg chg="addSp modSp new mod">
        <pc:chgData name="Long Tran" userId="e540d250-70c7-4be3-b4a2-b5ecbc3dd049" providerId="ADAL" clId="{044BF678-801B-C44A-A66C-53DA3D2DD5E9}" dt="2023-08-18T07:56:06.433" v="3957" actId="20577"/>
        <pc:sldMkLst>
          <pc:docMk/>
          <pc:sldMk cId="3650768631" sldId="338"/>
        </pc:sldMkLst>
        <pc:spChg chg="mod">
          <ac:chgData name="Long Tran" userId="e540d250-70c7-4be3-b4a2-b5ecbc3dd049" providerId="ADAL" clId="{044BF678-801B-C44A-A66C-53DA3D2DD5E9}" dt="2023-08-18T07:56:06.433" v="3957" actId="20577"/>
          <ac:spMkLst>
            <pc:docMk/>
            <pc:sldMk cId="3650768631" sldId="338"/>
            <ac:spMk id="2" creationId="{CA5B3A52-8488-7619-F0C6-F74DEA545994}"/>
          </ac:spMkLst>
        </pc:spChg>
        <pc:spChg chg="mod">
          <ac:chgData name="Long Tran" userId="e540d250-70c7-4be3-b4a2-b5ecbc3dd049" providerId="ADAL" clId="{044BF678-801B-C44A-A66C-53DA3D2DD5E9}" dt="2023-08-18T07:54:04.330" v="3855" actId="5793"/>
          <ac:spMkLst>
            <pc:docMk/>
            <pc:sldMk cId="3650768631" sldId="338"/>
            <ac:spMk id="3" creationId="{04847639-51E3-BC71-E965-11B3F7BC9B2F}"/>
          </ac:spMkLst>
        </pc:spChg>
        <pc:spChg chg="add mod">
          <ac:chgData name="Long Tran" userId="e540d250-70c7-4be3-b4a2-b5ecbc3dd049" providerId="ADAL" clId="{044BF678-801B-C44A-A66C-53DA3D2DD5E9}" dt="2023-08-18T07:55:08.597" v="3954" actId="13822"/>
          <ac:spMkLst>
            <pc:docMk/>
            <pc:sldMk cId="3650768631" sldId="338"/>
            <ac:spMk id="4" creationId="{E98FBC1F-C8D5-4701-82F3-0551D3FBF5E8}"/>
          </ac:spMkLst>
        </pc:spChg>
      </pc:sldChg>
      <pc:sldChg chg="modSp new mod">
        <pc:chgData name="Long Tran" userId="e540d250-70c7-4be3-b4a2-b5ecbc3dd049" providerId="ADAL" clId="{044BF678-801B-C44A-A66C-53DA3D2DD5E9}" dt="2023-08-18T08:06:04.741" v="4592" actId="20577"/>
        <pc:sldMkLst>
          <pc:docMk/>
          <pc:sldMk cId="2959746195" sldId="339"/>
        </pc:sldMkLst>
        <pc:spChg chg="mod">
          <ac:chgData name="Long Tran" userId="e540d250-70c7-4be3-b4a2-b5ecbc3dd049" providerId="ADAL" clId="{044BF678-801B-C44A-A66C-53DA3D2DD5E9}" dt="2023-08-18T07:56:24.320" v="3992" actId="20577"/>
          <ac:spMkLst>
            <pc:docMk/>
            <pc:sldMk cId="2959746195" sldId="339"/>
            <ac:spMk id="2" creationId="{E6E30B93-CA79-B3A1-9D4B-7F2D9F784611}"/>
          </ac:spMkLst>
        </pc:spChg>
        <pc:spChg chg="mod">
          <ac:chgData name="Long Tran" userId="e540d250-70c7-4be3-b4a2-b5ecbc3dd049" providerId="ADAL" clId="{044BF678-801B-C44A-A66C-53DA3D2DD5E9}" dt="2023-08-18T08:06:04.741" v="4592" actId="20577"/>
          <ac:spMkLst>
            <pc:docMk/>
            <pc:sldMk cId="2959746195" sldId="339"/>
            <ac:spMk id="3" creationId="{C8AE4993-CF78-DE2F-AE90-2FB137C0175F}"/>
          </ac:spMkLst>
        </pc:spChg>
      </pc:sldChg>
      <pc:sldChg chg="modSp new mod">
        <pc:chgData name="Long Tran" userId="e540d250-70c7-4be3-b4a2-b5ecbc3dd049" providerId="ADAL" clId="{044BF678-801B-C44A-A66C-53DA3D2DD5E9}" dt="2023-08-18T08:36:48.477" v="5434" actId="20577"/>
        <pc:sldMkLst>
          <pc:docMk/>
          <pc:sldMk cId="2818538296" sldId="340"/>
        </pc:sldMkLst>
        <pc:spChg chg="mod">
          <ac:chgData name="Long Tran" userId="e540d250-70c7-4be3-b4a2-b5ecbc3dd049" providerId="ADAL" clId="{044BF678-801B-C44A-A66C-53DA3D2DD5E9}" dt="2023-08-18T08:11:42.792" v="4689" actId="20577"/>
          <ac:spMkLst>
            <pc:docMk/>
            <pc:sldMk cId="2818538296" sldId="340"/>
            <ac:spMk id="2" creationId="{46B767B4-8A69-A31B-7B65-6FEA4585F590}"/>
          </ac:spMkLst>
        </pc:spChg>
        <pc:spChg chg="mod">
          <ac:chgData name="Long Tran" userId="e540d250-70c7-4be3-b4a2-b5ecbc3dd049" providerId="ADAL" clId="{044BF678-801B-C44A-A66C-53DA3D2DD5E9}" dt="2023-08-18T08:36:48.477" v="5434" actId="20577"/>
          <ac:spMkLst>
            <pc:docMk/>
            <pc:sldMk cId="2818538296" sldId="340"/>
            <ac:spMk id="3" creationId="{6E3033B7-7F64-6D3F-FBF8-4B9631039BB6}"/>
          </ac:spMkLst>
        </pc:spChg>
      </pc:sldChg>
      <pc:sldChg chg="modSp new mod">
        <pc:chgData name="Long Tran" userId="e540d250-70c7-4be3-b4a2-b5ecbc3dd049" providerId="ADAL" clId="{044BF678-801B-C44A-A66C-53DA3D2DD5E9}" dt="2023-08-18T08:41:45.983" v="5717" actId="20577"/>
        <pc:sldMkLst>
          <pc:docMk/>
          <pc:sldMk cId="1252443448" sldId="341"/>
        </pc:sldMkLst>
        <pc:spChg chg="mod">
          <ac:chgData name="Long Tran" userId="e540d250-70c7-4be3-b4a2-b5ecbc3dd049" providerId="ADAL" clId="{044BF678-801B-C44A-A66C-53DA3D2DD5E9}" dt="2023-08-18T08:37:25.693" v="5449" actId="20577"/>
          <ac:spMkLst>
            <pc:docMk/>
            <pc:sldMk cId="1252443448" sldId="341"/>
            <ac:spMk id="2" creationId="{27B66386-C2FF-BB64-707D-7A5E2743C836}"/>
          </ac:spMkLst>
        </pc:spChg>
        <pc:spChg chg="mod">
          <ac:chgData name="Long Tran" userId="e540d250-70c7-4be3-b4a2-b5ecbc3dd049" providerId="ADAL" clId="{044BF678-801B-C44A-A66C-53DA3D2DD5E9}" dt="2023-08-18T08:41:45.983" v="5717" actId="20577"/>
          <ac:spMkLst>
            <pc:docMk/>
            <pc:sldMk cId="1252443448" sldId="341"/>
            <ac:spMk id="3" creationId="{73BECF8F-E107-1B61-5E98-9482567BA3A6}"/>
          </ac:spMkLst>
        </pc:spChg>
      </pc:sldChg>
      <pc:sldChg chg="modSp add mod">
        <pc:chgData name="Long Tran" userId="e540d250-70c7-4be3-b4a2-b5ecbc3dd049" providerId="ADAL" clId="{044BF678-801B-C44A-A66C-53DA3D2DD5E9}" dt="2023-08-18T08:43:23.781" v="5825" actId="20577"/>
        <pc:sldMkLst>
          <pc:docMk/>
          <pc:sldMk cId="535234510" sldId="342"/>
        </pc:sldMkLst>
        <pc:spChg chg="mod">
          <ac:chgData name="Long Tran" userId="e540d250-70c7-4be3-b4a2-b5ecbc3dd049" providerId="ADAL" clId="{044BF678-801B-C44A-A66C-53DA3D2DD5E9}" dt="2023-08-18T08:42:15.568" v="5734" actId="20577"/>
          <ac:spMkLst>
            <pc:docMk/>
            <pc:sldMk cId="535234510" sldId="342"/>
            <ac:spMk id="2" creationId="{27B66386-C2FF-BB64-707D-7A5E2743C836}"/>
          </ac:spMkLst>
        </pc:spChg>
        <pc:spChg chg="mod">
          <ac:chgData name="Long Tran" userId="e540d250-70c7-4be3-b4a2-b5ecbc3dd049" providerId="ADAL" clId="{044BF678-801B-C44A-A66C-53DA3D2DD5E9}" dt="2023-08-18T08:43:23.781" v="5825" actId="20577"/>
          <ac:spMkLst>
            <pc:docMk/>
            <pc:sldMk cId="535234510" sldId="342"/>
            <ac:spMk id="3" creationId="{73BECF8F-E107-1B61-5E98-9482567BA3A6}"/>
          </ac:spMkLst>
        </pc:spChg>
      </pc:sldChg>
      <pc:sldChg chg="modSp new mod">
        <pc:chgData name="Long Tran" userId="e540d250-70c7-4be3-b4a2-b5ecbc3dd049" providerId="ADAL" clId="{044BF678-801B-C44A-A66C-53DA3D2DD5E9}" dt="2023-08-18T13:46:45.158" v="9694" actId="20577"/>
        <pc:sldMkLst>
          <pc:docMk/>
          <pc:sldMk cId="2284743103" sldId="343"/>
        </pc:sldMkLst>
        <pc:spChg chg="mod">
          <ac:chgData name="Long Tran" userId="e540d250-70c7-4be3-b4a2-b5ecbc3dd049" providerId="ADAL" clId="{044BF678-801B-C44A-A66C-53DA3D2DD5E9}" dt="2023-08-18T08:44:28.935" v="5896" actId="20577"/>
          <ac:spMkLst>
            <pc:docMk/>
            <pc:sldMk cId="2284743103" sldId="343"/>
            <ac:spMk id="2" creationId="{BC95FA61-B9A7-E183-AECD-7A088BDECD2F}"/>
          </ac:spMkLst>
        </pc:spChg>
        <pc:spChg chg="mod">
          <ac:chgData name="Long Tran" userId="e540d250-70c7-4be3-b4a2-b5ecbc3dd049" providerId="ADAL" clId="{044BF678-801B-C44A-A66C-53DA3D2DD5E9}" dt="2023-08-18T13:46:45.158" v="9694" actId="20577"/>
          <ac:spMkLst>
            <pc:docMk/>
            <pc:sldMk cId="2284743103" sldId="343"/>
            <ac:spMk id="3" creationId="{62377168-6547-E574-B401-F652C1FBFBD4}"/>
          </ac:spMkLst>
        </pc:spChg>
      </pc:sldChg>
      <pc:sldChg chg="modSp new mod">
        <pc:chgData name="Long Tran" userId="e540d250-70c7-4be3-b4a2-b5ecbc3dd049" providerId="ADAL" clId="{044BF678-801B-C44A-A66C-53DA3D2DD5E9}" dt="2023-08-18T10:33:42.839" v="9628" actId="20577"/>
        <pc:sldMkLst>
          <pc:docMk/>
          <pc:sldMk cId="2460171303" sldId="344"/>
        </pc:sldMkLst>
        <pc:spChg chg="mod">
          <ac:chgData name="Long Tran" userId="e540d250-70c7-4be3-b4a2-b5ecbc3dd049" providerId="ADAL" clId="{044BF678-801B-C44A-A66C-53DA3D2DD5E9}" dt="2023-08-18T09:24:24.575" v="7091" actId="20577"/>
          <ac:spMkLst>
            <pc:docMk/>
            <pc:sldMk cId="2460171303" sldId="344"/>
            <ac:spMk id="2" creationId="{B966DC28-9AD9-8CAD-0820-796C2CA68A6E}"/>
          </ac:spMkLst>
        </pc:spChg>
        <pc:spChg chg="mod">
          <ac:chgData name="Long Tran" userId="e540d250-70c7-4be3-b4a2-b5ecbc3dd049" providerId="ADAL" clId="{044BF678-801B-C44A-A66C-53DA3D2DD5E9}" dt="2023-08-18T10:33:42.839" v="9628" actId="20577"/>
          <ac:spMkLst>
            <pc:docMk/>
            <pc:sldMk cId="2460171303" sldId="344"/>
            <ac:spMk id="3" creationId="{94EF0268-B73F-2BA4-EF48-AD1F40EA2128}"/>
          </ac:spMkLst>
        </pc:spChg>
      </pc:sldChg>
      <pc:sldChg chg="modSp add mod">
        <pc:chgData name="Long Tran" userId="e540d250-70c7-4be3-b4a2-b5ecbc3dd049" providerId="ADAL" clId="{044BF678-801B-C44A-A66C-53DA3D2DD5E9}" dt="2023-08-18T14:14:30.130" v="10827" actId="20577"/>
        <pc:sldMkLst>
          <pc:docMk/>
          <pc:sldMk cId="4260970544" sldId="345"/>
        </pc:sldMkLst>
        <pc:spChg chg="mod">
          <ac:chgData name="Long Tran" userId="e540d250-70c7-4be3-b4a2-b5ecbc3dd049" providerId="ADAL" clId="{044BF678-801B-C44A-A66C-53DA3D2DD5E9}" dt="2023-08-18T10:33:51.075" v="9635" actId="20577"/>
          <ac:spMkLst>
            <pc:docMk/>
            <pc:sldMk cId="4260970544" sldId="345"/>
            <ac:spMk id="2" creationId="{B966DC28-9AD9-8CAD-0820-796C2CA68A6E}"/>
          </ac:spMkLst>
        </pc:spChg>
        <pc:spChg chg="mod">
          <ac:chgData name="Long Tran" userId="e540d250-70c7-4be3-b4a2-b5ecbc3dd049" providerId="ADAL" clId="{044BF678-801B-C44A-A66C-53DA3D2DD5E9}" dt="2023-08-18T14:14:30.130" v="10827" actId="20577"/>
          <ac:spMkLst>
            <pc:docMk/>
            <pc:sldMk cId="4260970544" sldId="345"/>
            <ac:spMk id="3" creationId="{94EF0268-B73F-2BA4-EF48-AD1F40EA2128}"/>
          </ac:spMkLst>
        </pc:spChg>
      </pc:sldChg>
      <pc:sldChg chg="modSp new mod">
        <pc:chgData name="Long Tran" userId="e540d250-70c7-4be3-b4a2-b5ecbc3dd049" providerId="ADAL" clId="{044BF678-801B-C44A-A66C-53DA3D2DD5E9}" dt="2023-08-18T09:32:52.929" v="7362" actId="404"/>
        <pc:sldMkLst>
          <pc:docMk/>
          <pc:sldMk cId="3099068028" sldId="346"/>
        </pc:sldMkLst>
        <pc:spChg chg="mod">
          <ac:chgData name="Long Tran" userId="e540d250-70c7-4be3-b4a2-b5ecbc3dd049" providerId="ADAL" clId="{044BF678-801B-C44A-A66C-53DA3D2DD5E9}" dt="2023-08-18T09:24:19.700" v="7084" actId="20577"/>
          <ac:spMkLst>
            <pc:docMk/>
            <pc:sldMk cId="3099068028" sldId="346"/>
            <ac:spMk id="2" creationId="{80767786-AD95-3C28-FDA3-DFC30B313AF8}"/>
          </ac:spMkLst>
        </pc:spChg>
        <pc:spChg chg="mod">
          <ac:chgData name="Long Tran" userId="e540d250-70c7-4be3-b4a2-b5ecbc3dd049" providerId="ADAL" clId="{044BF678-801B-C44A-A66C-53DA3D2DD5E9}" dt="2023-08-18T09:32:52.929" v="7362" actId="404"/>
          <ac:spMkLst>
            <pc:docMk/>
            <pc:sldMk cId="3099068028" sldId="346"/>
            <ac:spMk id="3" creationId="{2715E936-641F-BABE-4B1F-E071E03223BD}"/>
          </ac:spMkLst>
        </pc:spChg>
      </pc:sldChg>
      <pc:sldChg chg="modSp new mod">
        <pc:chgData name="Long Tran" userId="e540d250-70c7-4be3-b4a2-b5ecbc3dd049" providerId="ADAL" clId="{044BF678-801B-C44A-A66C-53DA3D2DD5E9}" dt="2023-08-18T09:51:18.573" v="7671" actId="20577"/>
        <pc:sldMkLst>
          <pc:docMk/>
          <pc:sldMk cId="3983942219" sldId="347"/>
        </pc:sldMkLst>
        <pc:spChg chg="mod">
          <ac:chgData name="Long Tran" userId="e540d250-70c7-4be3-b4a2-b5ecbc3dd049" providerId="ADAL" clId="{044BF678-801B-C44A-A66C-53DA3D2DD5E9}" dt="2023-08-18T09:51:18.573" v="7671" actId="20577"/>
          <ac:spMkLst>
            <pc:docMk/>
            <pc:sldMk cId="3983942219" sldId="347"/>
            <ac:spMk id="2" creationId="{9ACE1619-3996-0053-5AAC-2A8D7DB17864}"/>
          </ac:spMkLst>
        </pc:spChg>
        <pc:spChg chg="mod">
          <ac:chgData name="Long Tran" userId="e540d250-70c7-4be3-b4a2-b5ecbc3dd049" providerId="ADAL" clId="{044BF678-801B-C44A-A66C-53DA3D2DD5E9}" dt="2023-08-18T09:49:39.625" v="7669" actId="20577"/>
          <ac:spMkLst>
            <pc:docMk/>
            <pc:sldMk cId="3983942219" sldId="347"/>
            <ac:spMk id="3" creationId="{6905A805-D733-CB72-251F-02DC0DCDE1E1}"/>
          </ac:spMkLst>
        </pc:spChg>
      </pc:sldChg>
      <pc:sldChg chg="modSp new mod">
        <pc:chgData name="Long Tran" userId="e540d250-70c7-4be3-b4a2-b5ecbc3dd049" providerId="ADAL" clId="{044BF678-801B-C44A-A66C-53DA3D2DD5E9}" dt="2023-08-18T09:56:57.744" v="8086" actId="20577"/>
        <pc:sldMkLst>
          <pc:docMk/>
          <pc:sldMk cId="814063636" sldId="348"/>
        </pc:sldMkLst>
        <pc:spChg chg="mod">
          <ac:chgData name="Long Tran" userId="e540d250-70c7-4be3-b4a2-b5ecbc3dd049" providerId="ADAL" clId="{044BF678-801B-C44A-A66C-53DA3D2DD5E9}" dt="2023-08-18T09:51:22.045" v="7679" actId="20577"/>
          <ac:spMkLst>
            <pc:docMk/>
            <pc:sldMk cId="814063636" sldId="348"/>
            <ac:spMk id="2" creationId="{F2034496-6BEB-69DE-F387-5B1B6EF3A012}"/>
          </ac:spMkLst>
        </pc:spChg>
        <pc:spChg chg="mod">
          <ac:chgData name="Long Tran" userId="e540d250-70c7-4be3-b4a2-b5ecbc3dd049" providerId="ADAL" clId="{044BF678-801B-C44A-A66C-53DA3D2DD5E9}" dt="2023-08-18T09:56:57.744" v="8086" actId="20577"/>
          <ac:spMkLst>
            <pc:docMk/>
            <pc:sldMk cId="814063636" sldId="348"/>
            <ac:spMk id="3" creationId="{A2F26258-2F07-F602-5B02-CF47CA143027}"/>
          </ac:spMkLst>
        </pc:spChg>
      </pc:sldChg>
      <pc:sldChg chg="modSp add mod">
        <pc:chgData name="Long Tran" userId="e540d250-70c7-4be3-b4a2-b5ecbc3dd049" providerId="ADAL" clId="{044BF678-801B-C44A-A66C-53DA3D2DD5E9}" dt="2023-08-18T10:07:14.184" v="8391" actId="15"/>
        <pc:sldMkLst>
          <pc:docMk/>
          <pc:sldMk cId="3790231829" sldId="349"/>
        </pc:sldMkLst>
        <pc:spChg chg="mod">
          <ac:chgData name="Long Tran" userId="e540d250-70c7-4be3-b4a2-b5ecbc3dd049" providerId="ADAL" clId="{044BF678-801B-C44A-A66C-53DA3D2DD5E9}" dt="2023-08-18T10:07:14.184" v="8391" actId="15"/>
          <ac:spMkLst>
            <pc:docMk/>
            <pc:sldMk cId="3790231829" sldId="349"/>
            <ac:spMk id="3" creationId="{C8AE4993-CF78-DE2F-AE90-2FB137C0175F}"/>
          </ac:spMkLst>
        </pc:spChg>
      </pc:sldChg>
      <pc:sldChg chg="modSp add mod">
        <pc:chgData name="Long Tran" userId="e540d250-70c7-4be3-b4a2-b5ecbc3dd049" providerId="ADAL" clId="{044BF678-801B-C44A-A66C-53DA3D2DD5E9}" dt="2023-08-18T10:12:51.831" v="8695" actId="20577"/>
        <pc:sldMkLst>
          <pc:docMk/>
          <pc:sldMk cId="1198964985" sldId="350"/>
        </pc:sldMkLst>
        <pc:spChg chg="mod">
          <ac:chgData name="Long Tran" userId="e540d250-70c7-4be3-b4a2-b5ecbc3dd049" providerId="ADAL" clId="{044BF678-801B-C44A-A66C-53DA3D2DD5E9}" dt="2023-08-18T10:12:51.831" v="8695" actId="20577"/>
          <ac:spMkLst>
            <pc:docMk/>
            <pc:sldMk cId="1198964985" sldId="350"/>
            <ac:spMk id="3" creationId="{C8AE4993-CF78-DE2F-AE90-2FB137C0175F}"/>
          </ac:spMkLst>
        </pc:spChg>
      </pc:sldChg>
      <pc:sldChg chg="modSp new mod">
        <pc:chgData name="Long Tran" userId="e540d250-70c7-4be3-b4a2-b5ecbc3dd049" providerId="ADAL" clId="{044BF678-801B-C44A-A66C-53DA3D2DD5E9}" dt="2023-08-18T14:28:15.566" v="11326" actId="114"/>
        <pc:sldMkLst>
          <pc:docMk/>
          <pc:sldMk cId="2748216424" sldId="351"/>
        </pc:sldMkLst>
        <pc:spChg chg="mod">
          <ac:chgData name="Long Tran" userId="e540d250-70c7-4be3-b4a2-b5ecbc3dd049" providerId="ADAL" clId="{044BF678-801B-C44A-A66C-53DA3D2DD5E9}" dt="2023-08-18T10:17:01.888" v="8951" actId="20577"/>
          <ac:spMkLst>
            <pc:docMk/>
            <pc:sldMk cId="2748216424" sldId="351"/>
            <ac:spMk id="2" creationId="{DC15918D-B9F3-10A1-838E-0B723DA0F49F}"/>
          </ac:spMkLst>
        </pc:spChg>
        <pc:spChg chg="mod">
          <ac:chgData name="Long Tran" userId="e540d250-70c7-4be3-b4a2-b5ecbc3dd049" providerId="ADAL" clId="{044BF678-801B-C44A-A66C-53DA3D2DD5E9}" dt="2023-08-18T14:28:15.566" v="11326" actId="114"/>
          <ac:spMkLst>
            <pc:docMk/>
            <pc:sldMk cId="2748216424" sldId="351"/>
            <ac:spMk id="3" creationId="{E089D76A-4ACE-FAD4-2C0D-76000546E1C4}"/>
          </ac:spMkLst>
        </pc:spChg>
      </pc:sldChg>
      <pc:sldChg chg="modSp new mod">
        <pc:chgData name="Long Tran" userId="e540d250-70c7-4be3-b4a2-b5ecbc3dd049" providerId="ADAL" clId="{044BF678-801B-C44A-A66C-53DA3D2DD5E9}" dt="2023-08-18T10:32:39.943" v="9627" actId="207"/>
        <pc:sldMkLst>
          <pc:docMk/>
          <pc:sldMk cId="1893599071" sldId="352"/>
        </pc:sldMkLst>
        <pc:spChg chg="mod">
          <ac:chgData name="Long Tran" userId="e540d250-70c7-4be3-b4a2-b5ecbc3dd049" providerId="ADAL" clId="{044BF678-801B-C44A-A66C-53DA3D2DD5E9}" dt="2023-08-18T10:25:42.093" v="9319" actId="20577"/>
          <ac:spMkLst>
            <pc:docMk/>
            <pc:sldMk cId="1893599071" sldId="352"/>
            <ac:spMk id="2" creationId="{575A63FA-0500-21E7-69DB-5A7C6951BCFA}"/>
          </ac:spMkLst>
        </pc:spChg>
        <pc:spChg chg="mod">
          <ac:chgData name="Long Tran" userId="e540d250-70c7-4be3-b4a2-b5ecbc3dd049" providerId="ADAL" clId="{044BF678-801B-C44A-A66C-53DA3D2DD5E9}" dt="2023-08-18T10:32:39.943" v="9627" actId="207"/>
          <ac:spMkLst>
            <pc:docMk/>
            <pc:sldMk cId="1893599071" sldId="352"/>
            <ac:spMk id="3" creationId="{87F2A84F-0BE5-78D4-D013-31B3FE0F8D26}"/>
          </ac:spMkLst>
        </pc:spChg>
      </pc:sldChg>
      <pc:sldChg chg="modSp new mod">
        <pc:chgData name="Long Tran" userId="e540d250-70c7-4be3-b4a2-b5ecbc3dd049" providerId="ADAL" clId="{044BF678-801B-C44A-A66C-53DA3D2DD5E9}" dt="2023-08-18T14:02:08.552" v="10455" actId="20577"/>
        <pc:sldMkLst>
          <pc:docMk/>
          <pc:sldMk cId="181546606" sldId="353"/>
        </pc:sldMkLst>
        <pc:spChg chg="mod">
          <ac:chgData name="Long Tran" userId="e540d250-70c7-4be3-b4a2-b5ecbc3dd049" providerId="ADAL" clId="{044BF678-801B-C44A-A66C-53DA3D2DD5E9}" dt="2023-08-18T13:58:54.386" v="10358" actId="20577"/>
          <ac:spMkLst>
            <pc:docMk/>
            <pc:sldMk cId="181546606" sldId="353"/>
            <ac:spMk id="2" creationId="{E60CF725-F7EC-C6E6-2E36-BD372436604B}"/>
          </ac:spMkLst>
        </pc:spChg>
        <pc:spChg chg="mod">
          <ac:chgData name="Long Tran" userId="e540d250-70c7-4be3-b4a2-b5ecbc3dd049" providerId="ADAL" clId="{044BF678-801B-C44A-A66C-53DA3D2DD5E9}" dt="2023-08-18T14:02:08.552" v="10455" actId="20577"/>
          <ac:spMkLst>
            <pc:docMk/>
            <pc:sldMk cId="181546606" sldId="353"/>
            <ac:spMk id="3" creationId="{0B722E53-8A37-3CA3-CD64-4C69F443A855}"/>
          </ac:spMkLst>
        </pc:spChg>
      </pc:sldChg>
      <pc:sldChg chg="modSp add mod">
        <pc:chgData name="Long Tran" userId="e540d250-70c7-4be3-b4a2-b5ecbc3dd049" providerId="ADAL" clId="{044BF678-801B-C44A-A66C-53DA3D2DD5E9}" dt="2023-08-18T14:05:05.887" v="10547" actId="20577"/>
        <pc:sldMkLst>
          <pc:docMk/>
          <pc:sldMk cId="1990948923" sldId="354"/>
        </pc:sldMkLst>
        <pc:spChg chg="mod">
          <ac:chgData name="Long Tran" userId="e540d250-70c7-4be3-b4a2-b5ecbc3dd049" providerId="ADAL" clId="{044BF678-801B-C44A-A66C-53DA3D2DD5E9}" dt="2023-08-18T14:05:05.887" v="10547" actId="20577"/>
          <ac:spMkLst>
            <pc:docMk/>
            <pc:sldMk cId="1990948923" sldId="354"/>
            <ac:spMk id="3" creationId="{04847639-51E3-BC71-E965-11B3F7BC9B2F}"/>
          </ac:spMkLst>
        </pc:spChg>
        <pc:spChg chg="mod">
          <ac:chgData name="Long Tran" userId="e540d250-70c7-4be3-b4a2-b5ecbc3dd049" providerId="ADAL" clId="{044BF678-801B-C44A-A66C-53DA3D2DD5E9}" dt="2023-08-18T14:04:59.806" v="10516" actId="1076"/>
          <ac:spMkLst>
            <pc:docMk/>
            <pc:sldMk cId="1990948923" sldId="354"/>
            <ac:spMk id="4" creationId="{E98FBC1F-C8D5-4701-82F3-0551D3FBF5E8}"/>
          </ac:spMkLst>
        </pc:spChg>
      </pc:sldChg>
      <pc:sldChg chg="modSp new mod">
        <pc:chgData name="Long Tran" userId="e540d250-70c7-4be3-b4a2-b5ecbc3dd049" providerId="ADAL" clId="{044BF678-801B-C44A-A66C-53DA3D2DD5E9}" dt="2023-08-18T14:13:50.144" v="10809" actId="20577"/>
        <pc:sldMkLst>
          <pc:docMk/>
          <pc:sldMk cId="2109760806" sldId="355"/>
        </pc:sldMkLst>
        <pc:spChg chg="mod">
          <ac:chgData name="Long Tran" userId="e540d250-70c7-4be3-b4a2-b5ecbc3dd049" providerId="ADAL" clId="{044BF678-801B-C44A-A66C-53DA3D2DD5E9}" dt="2023-08-18T14:06:38.510" v="10613" actId="20577"/>
          <ac:spMkLst>
            <pc:docMk/>
            <pc:sldMk cId="2109760806" sldId="355"/>
            <ac:spMk id="2" creationId="{150A7E9B-39CC-EAE1-3382-EAF2EAE7851F}"/>
          </ac:spMkLst>
        </pc:spChg>
        <pc:spChg chg="mod">
          <ac:chgData name="Long Tran" userId="e540d250-70c7-4be3-b4a2-b5ecbc3dd049" providerId="ADAL" clId="{044BF678-801B-C44A-A66C-53DA3D2DD5E9}" dt="2023-08-18T14:13:50.144" v="10809" actId="20577"/>
          <ac:spMkLst>
            <pc:docMk/>
            <pc:sldMk cId="2109760806" sldId="355"/>
            <ac:spMk id="3" creationId="{49530C31-9691-5964-16D0-8EEFCB7B226C}"/>
          </ac:spMkLst>
        </pc:spChg>
      </pc:sldChg>
      <pc:sldChg chg="modSp add mod">
        <pc:chgData name="Long Tran" userId="e540d250-70c7-4be3-b4a2-b5ecbc3dd049" providerId="ADAL" clId="{044BF678-801B-C44A-A66C-53DA3D2DD5E9}" dt="2023-08-18T14:16:12.385" v="10943" actId="20577"/>
        <pc:sldMkLst>
          <pc:docMk/>
          <pc:sldMk cId="3646764981" sldId="356"/>
        </pc:sldMkLst>
        <pc:spChg chg="mod">
          <ac:chgData name="Long Tran" userId="e540d250-70c7-4be3-b4a2-b5ecbc3dd049" providerId="ADAL" clId="{044BF678-801B-C44A-A66C-53DA3D2DD5E9}" dt="2023-08-18T14:14:48.748" v="10845" actId="20577"/>
          <ac:spMkLst>
            <pc:docMk/>
            <pc:sldMk cId="3646764981" sldId="356"/>
            <ac:spMk id="2" creationId="{150A7E9B-39CC-EAE1-3382-EAF2EAE7851F}"/>
          </ac:spMkLst>
        </pc:spChg>
        <pc:spChg chg="mod">
          <ac:chgData name="Long Tran" userId="e540d250-70c7-4be3-b4a2-b5ecbc3dd049" providerId="ADAL" clId="{044BF678-801B-C44A-A66C-53DA3D2DD5E9}" dt="2023-08-18T14:16:12.385" v="10943" actId="20577"/>
          <ac:spMkLst>
            <pc:docMk/>
            <pc:sldMk cId="3646764981" sldId="356"/>
            <ac:spMk id="3" creationId="{49530C31-9691-5964-16D0-8EEFCB7B226C}"/>
          </ac:spMkLst>
        </pc:spChg>
      </pc:sldChg>
      <pc:sldChg chg="new del">
        <pc:chgData name="Long Tran" userId="e540d250-70c7-4be3-b4a2-b5ecbc3dd049" providerId="ADAL" clId="{044BF678-801B-C44A-A66C-53DA3D2DD5E9}" dt="2023-08-18T14:17:37.644" v="10946" actId="2696"/>
        <pc:sldMkLst>
          <pc:docMk/>
          <pc:sldMk cId="3800163923" sldId="357"/>
        </pc:sldMkLst>
      </pc:sldChg>
      <pc:sldChg chg="modSp add mod">
        <pc:chgData name="Long Tran" userId="e540d250-70c7-4be3-b4a2-b5ecbc3dd049" providerId="ADAL" clId="{044BF678-801B-C44A-A66C-53DA3D2DD5E9}" dt="2023-08-18T14:23:46.555" v="11321" actId="20577"/>
        <pc:sldMkLst>
          <pc:docMk/>
          <pc:sldMk cId="187415150" sldId="358"/>
        </pc:sldMkLst>
        <pc:spChg chg="mod">
          <ac:chgData name="Long Tran" userId="e540d250-70c7-4be3-b4a2-b5ecbc3dd049" providerId="ADAL" clId="{044BF678-801B-C44A-A66C-53DA3D2DD5E9}" dt="2023-08-18T14:23:46.555" v="11321" actId="20577"/>
          <ac:spMkLst>
            <pc:docMk/>
            <pc:sldMk cId="187415150" sldId="358"/>
            <ac:spMk id="3" creationId="{73BECF8F-E107-1B61-5E98-9482567BA3A6}"/>
          </ac:spMkLst>
        </pc:spChg>
      </pc:sldChg>
    </pc:docChg>
  </pc:docChgLst>
  <pc:docChgLst>
    <pc:chgData name="Long Tran" userId="e540d250-70c7-4be3-b4a2-b5ecbc3dd049" providerId="ADAL" clId="{A9F28F1A-2241-194C-BCED-1C4E9C813032}"/>
    <pc:docChg chg="delSld modSld">
      <pc:chgData name="Long Tran" userId="e540d250-70c7-4be3-b4a2-b5ecbc3dd049" providerId="ADAL" clId="{A9F28F1A-2241-194C-BCED-1C4E9C813032}" dt="2023-08-12T15:39:43.211" v="186" actId="2696"/>
      <pc:docMkLst>
        <pc:docMk/>
      </pc:docMkLst>
      <pc:sldChg chg="modSp mod">
        <pc:chgData name="Long Tran" userId="e540d250-70c7-4be3-b4a2-b5ecbc3dd049" providerId="ADAL" clId="{A9F28F1A-2241-194C-BCED-1C4E9C813032}" dt="2023-08-12T15:32:12.777" v="10" actId="20577"/>
        <pc:sldMkLst>
          <pc:docMk/>
          <pc:sldMk cId="0" sldId="256"/>
        </pc:sldMkLst>
        <pc:spChg chg="mod">
          <ac:chgData name="Long Tran" userId="e540d250-70c7-4be3-b4a2-b5ecbc3dd049" providerId="ADAL" clId="{A9F28F1A-2241-194C-BCED-1C4E9C813032}" dt="2023-08-12T15:32:12.777" v="10" actId="20577"/>
          <ac:spMkLst>
            <pc:docMk/>
            <pc:sldMk cId="0" sldId="256"/>
            <ac:spMk id="5123" creationId="{00000000-0000-0000-0000-000000000000}"/>
          </ac:spMkLst>
        </pc:spChg>
      </pc:sldChg>
      <pc:sldChg chg="modSp mod">
        <pc:chgData name="Long Tran" userId="e540d250-70c7-4be3-b4a2-b5ecbc3dd049" providerId="ADAL" clId="{A9F28F1A-2241-194C-BCED-1C4E9C813032}" dt="2023-08-12T15:32:30.644" v="14" actId="20577"/>
        <pc:sldMkLst>
          <pc:docMk/>
          <pc:sldMk cId="696472002" sldId="327"/>
        </pc:sldMkLst>
        <pc:spChg chg="mod">
          <ac:chgData name="Long Tran" userId="e540d250-70c7-4be3-b4a2-b5ecbc3dd049" providerId="ADAL" clId="{A9F28F1A-2241-194C-BCED-1C4E9C813032}" dt="2023-08-12T15:32:30.644" v="14" actId="20577"/>
          <ac:spMkLst>
            <pc:docMk/>
            <pc:sldMk cId="696472002" sldId="327"/>
            <ac:spMk id="8195" creationId="{00000000-0000-0000-0000-000000000000}"/>
          </ac:spMkLst>
        </pc:spChg>
      </pc:sldChg>
      <pc:sldChg chg="modSp mod">
        <pc:chgData name="Long Tran" userId="e540d250-70c7-4be3-b4a2-b5ecbc3dd049" providerId="ADAL" clId="{A9F28F1A-2241-194C-BCED-1C4E9C813032}" dt="2023-08-12T15:34:07.481" v="164" actId="20577"/>
        <pc:sldMkLst>
          <pc:docMk/>
          <pc:sldMk cId="3458915213" sldId="330"/>
        </pc:sldMkLst>
        <pc:spChg chg="mod">
          <ac:chgData name="Long Tran" userId="e540d250-70c7-4be3-b4a2-b5ecbc3dd049" providerId="ADAL" clId="{A9F28F1A-2241-194C-BCED-1C4E9C813032}" dt="2023-08-12T15:34:07.481" v="164" actId="20577"/>
          <ac:spMkLst>
            <pc:docMk/>
            <pc:sldMk cId="3458915213" sldId="330"/>
            <ac:spMk id="9219" creationId="{00000000-0000-0000-0000-000000000000}"/>
          </ac:spMkLst>
        </pc:spChg>
      </pc:sldChg>
      <pc:sldChg chg="del">
        <pc:chgData name="Long Tran" userId="e540d250-70c7-4be3-b4a2-b5ecbc3dd049" providerId="ADAL" clId="{A9F28F1A-2241-194C-BCED-1C4E9C813032}" dt="2023-08-12T15:39:39.288" v="166" actId="2696"/>
        <pc:sldMkLst>
          <pc:docMk/>
          <pc:sldMk cId="1973311356" sldId="376"/>
        </pc:sldMkLst>
      </pc:sldChg>
      <pc:sldChg chg="del">
        <pc:chgData name="Long Tran" userId="e540d250-70c7-4be3-b4a2-b5ecbc3dd049" providerId="ADAL" clId="{A9F28F1A-2241-194C-BCED-1C4E9C813032}" dt="2023-08-12T15:39:39.175" v="165" actId="2696"/>
        <pc:sldMkLst>
          <pc:docMk/>
          <pc:sldMk cId="1238401485" sldId="399"/>
        </pc:sldMkLst>
      </pc:sldChg>
      <pc:sldChg chg="del">
        <pc:chgData name="Long Tran" userId="e540d250-70c7-4be3-b4a2-b5ecbc3dd049" providerId="ADAL" clId="{A9F28F1A-2241-194C-BCED-1C4E9C813032}" dt="2023-08-12T15:39:39.451" v="167" actId="2696"/>
        <pc:sldMkLst>
          <pc:docMk/>
          <pc:sldMk cId="503212685" sldId="404"/>
        </pc:sldMkLst>
      </pc:sldChg>
      <pc:sldChg chg="del">
        <pc:chgData name="Long Tran" userId="e540d250-70c7-4be3-b4a2-b5ecbc3dd049" providerId="ADAL" clId="{A9F28F1A-2241-194C-BCED-1C4E9C813032}" dt="2023-08-12T15:39:39.739" v="168" actId="2696"/>
        <pc:sldMkLst>
          <pc:docMk/>
          <pc:sldMk cId="3114714716" sldId="405"/>
        </pc:sldMkLst>
      </pc:sldChg>
      <pc:sldChg chg="del">
        <pc:chgData name="Long Tran" userId="e540d250-70c7-4be3-b4a2-b5ecbc3dd049" providerId="ADAL" clId="{A9F28F1A-2241-194C-BCED-1C4E9C813032}" dt="2023-08-12T15:39:39.991" v="169" actId="2696"/>
        <pc:sldMkLst>
          <pc:docMk/>
          <pc:sldMk cId="2479777879" sldId="417"/>
        </pc:sldMkLst>
      </pc:sldChg>
      <pc:sldChg chg="del">
        <pc:chgData name="Long Tran" userId="e540d250-70c7-4be3-b4a2-b5ecbc3dd049" providerId="ADAL" clId="{A9F28F1A-2241-194C-BCED-1C4E9C813032}" dt="2023-08-12T15:39:40.110" v="170" actId="2696"/>
        <pc:sldMkLst>
          <pc:docMk/>
          <pc:sldMk cId="1817868099" sldId="418"/>
        </pc:sldMkLst>
      </pc:sldChg>
      <pc:sldChg chg="del">
        <pc:chgData name="Long Tran" userId="e540d250-70c7-4be3-b4a2-b5ecbc3dd049" providerId="ADAL" clId="{A9F28F1A-2241-194C-BCED-1C4E9C813032}" dt="2023-08-12T15:39:40.274" v="171" actId="2696"/>
        <pc:sldMkLst>
          <pc:docMk/>
          <pc:sldMk cId="3331283039" sldId="419"/>
        </pc:sldMkLst>
      </pc:sldChg>
      <pc:sldChg chg="del">
        <pc:chgData name="Long Tran" userId="e540d250-70c7-4be3-b4a2-b5ecbc3dd049" providerId="ADAL" clId="{A9F28F1A-2241-194C-BCED-1C4E9C813032}" dt="2023-08-12T15:39:40.439" v="172" actId="2696"/>
        <pc:sldMkLst>
          <pc:docMk/>
          <pc:sldMk cId="2422572224" sldId="420"/>
        </pc:sldMkLst>
      </pc:sldChg>
      <pc:sldChg chg="del">
        <pc:chgData name="Long Tran" userId="e540d250-70c7-4be3-b4a2-b5ecbc3dd049" providerId="ADAL" clId="{A9F28F1A-2241-194C-BCED-1C4E9C813032}" dt="2023-08-12T15:39:40.672" v="173" actId="2696"/>
        <pc:sldMkLst>
          <pc:docMk/>
          <pc:sldMk cId="3345674928" sldId="421"/>
        </pc:sldMkLst>
      </pc:sldChg>
      <pc:sldChg chg="del">
        <pc:chgData name="Long Tran" userId="e540d250-70c7-4be3-b4a2-b5ecbc3dd049" providerId="ADAL" clId="{A9F28F1A-2241-194C-BCED-1C4E9C813032}" dt="2023-08-12T15:39:40.971" v="174" actId="2696"/>
        <pc:sldMkLst>
          <pc:docMk/>
          <pc:sldMk cId="907385430" sldId="422"/>
        </pc:sldMkLst>
      </pc:sldChg>
      <pc:sldChg chg="del">
        <pc:chgData name="Long Tran" userId="e540d250-70c7-4be3-b4a2-b5ecbc3dd049" providerId="ADAL" clId="{A9F28F1A-2241-194C-BCED-1C4E9C813032}" dt="2023-08-12T15:39:41.160" v="175" actId="2696"/>
        <pc:sldMkLst>
          <pc:docMk/>
          <pc:sldMk cId="7284626" sldId="423"/>
        </pc:sldMkLst>
      </pc:sldChg>
      <pc:sldChg chg="del">
        <pc:chgData name="Long Tran" userId="e540d250-70c7-4be3-b4a2-b5ecbc3dd049" providerId="ADAL" clId="{A9F28F1A-2241-194C-BCED-1C4E9C813032}" dt="2023-08-12T15:39:41.323" v="176" actId="2696"/>
        <pc:sldMkLst>
          <pc:docMk/>
          <pc:sldMk cId="623996291" sldId="424"/>
        </pc:sldMkLst>
      </pc:sldChg>
      <pc:sldChg chg="del">
        <pc:chgData name="Long Tran" userId="e540d250-70c7-4be3-b4a2-b5ecbc3dd049" providerId="ADAL" clId="{A9F28F1A-2241-194C-BCED-1C4E9C813032}" dt="2023-08-12T15:39:41.574" v="177" actId="2696"/>
        <pc:sldMkLst>
          <pc:docMk/>
          <pc:sldMk cId="3593309573" sldId="425"/>
        </pc:sldMkLst>
      </pc:sldChg>
      <pc:sldChg chg="del">
        <pc:chgData name="Long Tran" userId="e540d250-70c7-4be3-b4a2-b5ecbc3dd049" providerId="ADAL" clId="{A9F28F1A-2241-194C-BCED-1C4E9C813032}" dt="2023-08-12T15:39:41.865" v="178" actId="2696"/>
        <pc:sldMkLst>
          <pc:docMk/>
          <pc:sldMk cId="2345656167" sldId="426"/>
        </pc:sldMkLst>
      </pc:sldChg>
      <pc:sldChg chg="del">
        <pc:chgData name="Long Tran" userId="e540d250-70c7-4be3-b4a2-b5ecbc3dd049" providerId="ADAL" clId="{A9F28F1A-2241-194C-BCED-1C4E9C813032}" dt="2023-08-12T15:39:42.109" v="179" actId="2696"/>
        <pc:sldMkLst>
          <pc:docMk/>
          <pc:sldMk cId="2795889246" sldId="427"/>
        </pc:sldMkLst>
      </pc:sldChg>
      <pc:sldChg chg="del">
        <pc:chgData name="Long Tran" userId="e540d250-70c7-4be3-b4a2-b5ecbc3dd049" providerId="ADAL" clId="{A9F28F1A-2241-194C-BCED-1C4E9C813032}" dt="2023-08-12T15:39:42.271" v="180" actId="2696"/>
        <pc:sldMkLst>
          <pc:docMk/>
          <pc:sldMk cId="2767445388" sldId="428"/>
        </pc:sldMkLst>
      </pc:sldChg>
      <pc:sldChg chg="del">
        <pc:chgData name="Long Tran" userId="e540d250-70c7-4be3-b4a2-b5ecbc3dd049" providerId="ADAL" clId="{A9F28F1A-2241-194C-BCED-1C4E9C813032}" dt="2023-08-12T15:39:42.469" v="181" actId="2696"/>
        <pc:sldMkLst>
          <pc:docMk/>
          <pc:sldMk cId="235661050" sldId="429"/>
        </pc:sldMkLst>
      </pc:sldChg>
      <pc:sldChg chg="del">
        <pc:chgData name="Long Tran" userId="e540d250-70c7-4be3-b4a2-b5ecbc3dd049" providerId="ADAL" clId="{A9F28F1A-2241-194C-BCED-1C4E9C813032}" dt="2023-08-12T15:39:42.780" v="183" actId="2696"/>
        <pc:sldMkLst>
          <pc:docMk/>
          <pc:sldMk cId="3468711920" sldId="430"/>
        </pc:sldMkLst>
      </pc:sldChg>
      <pc:sldChg chg="del">
        <pc:chgData name="Long Tran" userId="e540d250-70c7-4be3-b4a2-b5ecbc3dd049" providerId="ADAL" clId="{A9F28F1A-2241-194C-BCED-1C4E9C813032}" dt="2023-08-12T15:39:42.641" v="182" actId="2696"/>
        <pc:sldMkLst>
          <pc:docMk/>
          <pc:sldMk cId="1311990674" sldId="431"/>
        </pc:sldMkLst>
      </pc:sldChg>
      <pc:sldChg chg="del">
        <pc:chgData name="Long Tran" userId="e540d250-70c7-4be3-b4a2-b5ecbc3dd049" providerId="ADAL" clId="{A9F28F1A-2241-194C-BCED-1C4E9C813032}" dt="2023-08-12T15:39:42.921" v="184" actId="2696"/>
        <pc:sldMkLst>
          <pc:docMk/>
          <pc:sldMk cId="957930858" sldId="432"/>
        </pc:sldMkLst>
      </pc:sldChg>
      <pc:sldChg chg="del">
        <pc:chgData name="Long Tran" userId="e540d250-70c7-4be3-b4a2-b5ecbc3dd049" providerId="ADAL" clId="{A9F28F1A-2241-194C-BCED-1C4E9C813032}" dt="2023-08-12T15:39:43.090" v="185" actId="2696"/>
        <pc:sldMkLst>
          <pc:docMk/>
          <pc:sldMk cId="3228790688" sldId="433"/>
        </pc:sldMkLst>
      </pc:sldChg>
      <pc:sldChg chg="del">
        <pc:chgData name="Long Tran" userId="e540d250-70c7-4be3-b4a2-b5ecbc3dd049" providerId="ADAL" clId="{A9F28F1A-2241-194C-BCED-1C4E9C813032}" dt="2023-08-12T15:39:43.211" v="186" actId="2696"/>
        <pc:sldMkLst>
          <pc:docMk/>
          <pc:sldMk cId="4134267217" sldId="434"/>
        </pc:sldMkLst>
      </pc:sldChg>
    </pc:docChg>
  </pc:docChgLst>
  <pc:docChgLst>
    <pc:chgData name="Long Tran" userId="e540d250-70c7-4be3-b4a2-b5ecbc3dd049" providerId="ADAL" clId="{0E0CD555-6A95-BD4B-AFCA-B858073FF92B}"/>
    <pc:docChg chg="modSld">
      <pc:chgData name="Long Tran" userId="e540d250-70c7-4be3-b4a2-b5ecbc3dd049" providerId="ADAL" clId="{0E0CD555-6A95-BD4B-AFCA-B858073FF92B}" dt="2024-11-07T22:53:52.915" v="54" actId="20577"/>
      <pc:docMkLst>
        <pc:docMk/>
      </pc:docMkLst>
      <pc:sldChg chg="modSp modAnim">
        <pc:chgData name="Long Tran" userId="e540d250-70c7-4be3-b4a2-b5ecbc3dd049" providerId="ADAL" clId="{0E0CD555-6A95-BD4B-AFCA-B858073FF92B}" dt="2024-11-07T22:46:52.969" v="8" actId="15"/>
        <pc:sldMkLst>
          <pc:docMk/>
          <pc:sldMk cId="4260970544" sldId="345"/>
        </pc:sldMkLst>
        <pc:spChg chg="mod">
          <ac:chgData name="Long Tran" userId="e540d250-70c7-4be3-b4a2-b5ecbc3dd049" providerId="ADAL" clId="{0E0CD555-6A95-BD4B-AFCA-B858073FF92B}" dt="2024-11-07T22:46:52.969" v="8" actId="15"/>
          <ac:spMkLst>
            <pc:docMk/>
            <pc:sldMk cId="4260970544" sldId="345"/>
            <ac:spMk id="3" creationId="{94EF0268-B73F-2BA4-EF48-AD1F40EA2128}"/>
          </ac:spMkLst>
        </pc:spChg>
      </pc:sldChg>
      <pc:sldChg chg="modSp">
        <pc:chgData name="Long Tran" userId="e540d250-70c7-4be3-b4a2-b5ecbc3dd049" providerId="ADAL" clId="{0E0CD555-6A95-BD4B-AFCA-B858073FF92B}" dt="2024-11-07T22:26:15.319" v="1"/>
        <pc:sldMkLst>
          <pc:docMk/>
          <pc:sldMk cId="13070082" sldId="359"/>
        </pc:sldMkLst>
        <pc:spChg chg="mod">
          <ac:chgData name="Long Tran" userId="e540d250-70c7-4be3-b4a2-b5ecbc3dd049" providerId="ADAL" clId="{0E0CD555-6A95-BD4B-AFCA-B858073FF92B}" dt="2024-11-07T22:26:15.319" v="1"/>
          <ac:spMkLst>
            <pc:docMk/>
            <pc:sldMk cId="13070082" sldId="359"/>
            <ac:spMk id="5" creationId="{9BEAA168-AAE9-A611-182E-28D80D0F96D7}"/>
          </ac:spMkLst>
        </pc:spChg>
      </pc:sldChg>
      <pc:sldChg chg="modSp">
        <pc:chgData name="Long Tran" userId="e540d250-70c7-4be3-b4a2-b5ecbc3dd049" providerId="ADAL" clId="{0E0CD555-6A95-BD4B-AFCA-B858073FF92B}" dt="2024-11-07T22:52:04.313" v="47" actId="20577"/>
        <pc:sldMkLst>
          <pc:docMk/>
          <pc:sldMk cId="3681248309" sldId="377"/>
        </pc:sldMkLst>
        <pc:spChg chg="mod">
          <ac:chgData name="Long Tran" userId="e540d250-70c7-4be3-b4a2-b5ecbc3dd049" providerId="ADAL" clId="{0E0CD555-6A95-BD4B-AFCA-B858073FF92B}" dt="2024-11-07T22:52:04.313" v="47" actId="20577"/>
          <ac:spMkLst>
            <pc:docMk/>
            <pc:sldMk cId="3681248309" sldId="377"/>
            <ac:spMk id="3" creationId="{20DC2F42-3C86-85FA-55C0-0FF470FB2E47}"/>
          </ac:spMkLst>
        </pc:spChg>
      </pc:sldChg>
      <pc:sldChg chg="modSp modAnim">
        <pc:chgData name="Long Tran" userId="e540d250-70c7-4be3-b4a2-b5ecbc3dd049" providerId="ADAL" clId="{0E0CD555-6A95-BD4B-AFCA-B858073FF92B}" dt="2024-11-07T22:53:16.619" v="51" actId="20577"/>
        <pc:sldMkLst>
          <pc:docMk/>
          <pc:sldMk cId="4277561759" sldId="378"/>
        </pc:sldMkLst>
        <pc:spChg chg="mod">
          <ac:chgData name="Long Tran" userId="e540d250-70c7-4be3-b4a2-b5ecbc3dd049" providerId="ADAL" clId="{0E0CD555-6A95-BD4B-AFCA-B858073FF92B}" dt="2024-11-07T22:53:16.619" v="51" actId="20577"/>
          <ac:spMkLst>
            <pc:docMk/>
            <pc:sldMk cId="4277561759" sldId="378"/>
            <ac:spMk id="3" creationId="{E077DC0D-A5D6-AB15-CE3F-A7B4DBEF45AD}"/>
          </ac:spMkLst>
        </pc:spChg>
      </pc:sldChg>
      <pc:sldChg chg="modSp modAnim">
        <pc:chgData name="Long Tran" userId="e540d250-70c7-4be3-b4a2-b5ecbc3dd049" providerId="ADAL" clId="{0E0CD555-6A95-BD4B-AFCA-B858073FF92B}" dt="2024-11-07T22:53:52.915" v="54" actId="20577"/>
        <pc:sldMkLst>
          <pc:docMk/>
          <pc:sldMk cId="1383609861" sldId="379"/>
        </pc:sldMkLst>
        <pc:spChg chg="mod">
          <ac:chgData name="Long Tran" userId="e540d250-70c7-4be3-b4a2-b5ecbc3dd049" providerId="ADAL" clId="{0E0CD555-6A95-BD4B-AFCA-B858073FF92B}" dt="2024-11-07T22:53:52.915" v="54" actId="20577"/>
          <ac:spMkLst>
            <pc:docMk/>
            <pc:sldMk cId="1383609861" sldId="379"/>
            <ac:spMk id="3" creationId="{E077DC0D-A5D6-AB15-CE3F-A7B4DBEF45AD}"/>
          </ac:spMkLst>
        </pc:spChg>
      </pc:sldChg>
    </pc:docChg>
  </pc:docChgLst>
  <pc:docChgLst>
    <pc:chgData name="Long Tran" userId="e540d250-70c7-4be3-b4a2-b5ecbc3dd049" providerId="ADAL" clId="{5152551A-9D20-9F47-89BE-1E97A8DF4C82}"/>
    <pc:docChg chg="undo custSel addSld modSld">
      <pc:chgData name="Long Tran" userId="e540d250-70c7-4be3-b4a2-b5ecbc3dd049" providerId="ADAL" clId="{5152551A-9D20-9F47-89BE-1E97A8DF4C82}" dt="2023-08-12T13:30:24.423" v="5917" actId="20577"/>
      <pc:docMkLst>
        <pc:docMk/>
      </pc:docMkLst>
      <pc:sldChg chg="modSp">
        <pc:chgData name="Long Tran" userId="e540d250-70c7-4be3-b4a2-b5ecbc3dd049" providerId="ADAL" clId="{5152551A-9D20-9F47-89BE-1E97A8DF4C82}" dt="2023-08-12T09:46:05.445" v="0" actId="15"/>
        <pc:sldMkLst>
          <pc:docMk/>
          <pc:sldMk cId="1238401485" sldId="399"/>
        </pc:sldMkLst>
        <pc:spChg chg="mod">
          <ac:chgData name="Long Tran" userId="e540d250-70c7-4be3-b4a2-b5ecbc3dd049" providerId="ADAL" clId="{5152551A-9D20-9F47-89BE-1E97A8DF4C82}" dt="2023-08-12T09:46:05.445" v="0" actId="15"/>
          <ac:spMkLst>
            <pc:docMk/>
            <pc:sldMk cId="1238401485" sldId="399"/>
            <ac:spMk id="3" creationId="{E36F73B6-3C4A-9C49-5436-AA77BCBFDA2C}"/>
          </ac:spMkLst>
        </pc:spChg>
      </pc:sldChg>
      <pc:sldChg chg="addSp modSp new mod">
        <pc:chgData name="Long Tran" userId="e540d250-70c7-4be3-b4a2-b5ecbc3dd049" providerId="ADAL" clId="{5152551A-9D20-9F47-89BE-1E97A8DF4C82}" dt="2023-08-12T10:05:39.736" v="717" actId="16959"/>
        <pc:sldMkLst>
          <pc:docMk/>
          <pc:sldMk cId="2422572224" sldId="420"/>
        </pc:sldMkLst>
        <pc:spChg chg="mod">
          <ac:chgData name="Long Tran" userId="e540d250-70c7-4be3-b4a2-b5ecbc3dd049" providerId="ADAL" clId="{5152551A-9D20-9F47-89BE-1E97A8DF4C82}" dt="2023-08-12T09:50:42.869" v="54" actId="20577"/>
          <ac:spMkLst>
            <pc:docMk/>
            <pc:sldMk cId="2422572224" sldId="420"/>
            <ac:spMk id="2" creationId="{B191F183-4797-6F09-B260-46298A8E873F}"/>
          </ac:spMkLst>
        </pc:spChg>
        <pc:spChg chg="mod">
          <ac:chgData name="Long Tran" userId="e540d250-70c7-4be3-b4a2-b5ecbc3dd049" providerId="ADAL" clId="{5152551A-9D20-9F47-89BE-1E97A8DF4C82}" dt="2023-08-12T10:05:39.736" v="717" actId="16959"/>
          <ac:spMkLst>
            <pc:docMk/>
            <pc:sldMk cId="2422572224" sldId="420"/>
            <ac:spMk id="3" creationId="{3B637CFD-FCD0-C49B-3845-AE9C37BAB4E3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4" creationId="{B417E79C-E1D7-135F-D8FB-1CD56CEEB60B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5" creationId="{C20FEA44-D6E0-3EE3-D590-CB9C9E238500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6" creationId="{26B3AA3D-4DEA-5E89-241C-4781E6DFBE02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7" creationId="{A1065FC4-0651-C6D5-3D9E-AF00148E0420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8" creationId="{840CA1E4-DFF0-1E1B-1FD1-E3E0B3C58856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9" creationId="{621A4A1E-4CFE-0646-1900-5757834759B0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10" creationId="{AA47C5E4-8D9C-F309-E6FD-97BD04334A12}"/>
          </ac:spMkLst>
        </pc:spChg>
        <pc:spChg chg="add mod">
          <ac:chgData name="Long Tran" userId="e540d250-70c7-4be3-b4a2-b5ecbc3dd049" providerId="ADAL" clId="{5152551A-9D20-9F47-89BE-1E97A8DF4C82}" dt="2023-08-12T10:02:46.061" v="572" actId="164"/>
          <ac:spMkLst>
            <pc:docMk/>
            <pc:sldMk cId="2422572224" sldId="420"/>
            <ac:spMk id="11" creationId="{54C3D05F-3650-EF38-0FBE-F2552C7FB7B7}"/>
          </ac:spMkLst>
        </pc:spChg>
        <pc:spChg chg="add mod">
          <ac:chgData name="Long Tran" userId="e540d250-70c7-4be3-b4a2-b5ecbc3dd049" providerId="ADAL" clId="{5152551A-9D20-9F47-89BE-1E97A8DF4C82}" dt="2023-08-12T10:04:43.632" v="715" actId="1076"/>
          <ac:spMkLst>
            <pc:docMk/>
            <pc:sldMk cId="2422572224" sldId="420"/>
            <ac:spMk id="14" creationId="{3E67F1AB-454B-4314-4F5D-2FC52FBEDBEF}"/>
          </ac:spMkLst>
        </pc:spChg>
        <pc:grpChg chg="add mod">
          <ac:chgData name="Long Tran" userId="e540d250-70c7-4be3-b4a2-b5ecbc3dd049" providerId="ADAL" clId="{5152551A-9D20-9F47-89BE-1E97A8DF4C82}" dt="2023-08-12T10:02:49.079" v="573" actId="1076"/>
          <ac:grpSpMkLst>
            <pc:docMk/>
            <pc:sldMk cId="2422572224" sldId="420"/>
            <ac:grpSpMk id="12" creationId="{D8F4788D-0650-6691-66FC-BD4F9BC61FA9}"/>
          </ac:grpSpMkLst>
        </pc:grpChg>
      </pc:sldChg>
      <pc:sldChg chg="modSp new mod">
        <pc:chgData name="Long Tran" userId="e540d250-70c7-4be3-b4a2-b5ecbc3dd049" providerId="ADAL" clId="{5152551A-9D20-9F47-89BE-1E97A8DF4C82}" dt="2023-08-12T10:18:02.418" v="1348" actId="207"/>
        <pc:sldMkLst>
          <pc:docMk/>
          <pc:sldMk cId="3345674928" sldId="421"/>
        </pc:sldMkLst>
        <pc:spChg chg="mod">
          <ac:chgData name="Long Tran" userId="e540d250-70c7-4be3-b4a2-b5ecbc3dd049" providerId="ADAL" clId="{5152551A-9D20-9F47-89BE-1E97A8DF4C82}" dt="2023-08-12T10:06:30.910" v="725" actId="20577"/>
          <ac:spMkLst>
            <pc:docMk/>
            <pc:sldMk cId="3345674928" sldId="421"/>
            <ac:spMk id="2" creationId="{D49016FE-4F26-29F8-EE69-02856682A9A5}"/>
          </ac:spMkLst>
        </pc:spChg>
        <pc:spChg chg="mod">
          <ac:chgData name="Long Tran" userId="e540d250-70c7-4be3-b4a2-b5ecbc3dd049" providerId="ADAL" clId="{5152551A-9D20-9F47-89BE-1E97A8DF4C82}" dt="2023-08-12T10:18:02.418" v="1348" actId="207"/>
          <ac:spMkLst>
            <pc:docMk/>
            <pc:sldMk cId="3345674928" sldId="421"/>
            <ac:spMk id="3" creationId="{2EC85230-9EFA-5C1E-DCBC-2AF6EE33DBAD}"/>
          </ac:spMkLst>
        </pc:spChg>
      </pc:sldChg>
      <pc:sldChg chg="addSp delSp modSp new mod">
        <pc:chgData name="Long Tran" userId="e540d250-70c7-4be3-b4a2-b5ecbc3dd049" providerId="ADAL" clId="{5152551A-9D20-9F47-89BE-1E97A8DF4C82}" dt="2023-08-12T12:01:31.695" v="3449" actId="20577"/>
        <pc:sldMkLst>
          <pc:docMk/>
          <pc:sldMk cId="907385430" sldId="422"/>
        </pc:sldMkLst>
        <pc:spChg chg="mod">
          <ac:chgData name="Long Tran" userId="e540d250-70c7-4be3-b4a2-b5ecbc3dd049" providerId="ADAL" clId="{5152551A-9D20-9F47-89BE-1E97A8DF4C82}" dt="2023-08-12T10:18:44.958" v="1420" actId="20577"/>
          <ac:spMkLst>
            <pc:docMk/>
            <pc:sldMk cId="907385430" sldId="422"/>
            <ac:spMk id="2" creationId="{78CE55E9-8E56-1978-099A-F7C2E1CCA74A}"/>
          </ac:spMkLst>
        </pc:spChg>
        <pc:spChg chg="mod">
          <ac:chgData name="Long Tran" userId="e540d250-70c7-4be3-b4a2-b5ecbc3dd049" providerId="ADAL" clId="{5152551A-9D20-9F47-89BE-1E97A8DF4C82}" dt="2023-08-12T12:01:31.695" v="3449" actId="20577"/>
          <ac:spMkLst>
            <pc:docMk/>
            <pc:sldMk cId="907385430" sldId="422"/>
            <ac:spMk id="3" creationId="{6EC6CDF2-A1F2-E543-AF9E-1365D97112C0}"/>
          </ac:spMkLst>
        </pc:spChg>
        <pc:spChg chg="add mod topLvl">
          <ac:chgData name="Long Tran" userId="e540d250-70c7-4be3-b4a2-b5ecbc3dd049" providerId="ADAL" clId="{5152551A-9D20-9F47-89BE-1E97A8DF4C82}" dt="2023-08-12T12:00:41.633" v="3428" actId="207"/>
          <ac:spMkLst>
            <pc:docMk/>
            <pc:sldMk cId="907385430" sldId="422"/>
            <ac:spMk id="22" creationId="{1FD6CA19-BCB2-9212-0745-347639B282AC}"/>
          </ac:spMkLst>
        </pc:spChg>
        <pc:spChg chg="add mod">
          <ac:chgData name="Long Tran" userId="e540d250-70c7-4be3-b4a2-b5ecbc3dd049" providerId="ADAL" clId="{5152551A-9D20-9F47-89BE-1E97A8DF4C82}" dt="2023-08-12T10:28:52.631" v="1804" actId="1076"/>
          <ac:spMkLst>
            <pc:docMk/>
            <pc:sldMk cId="907385430" sldId="422"/>
            <ac:spMk id="24" creationId="{4299D573-D6E9-F587-357E-503A346E3D01}"/>
          </ac:spMkLst>
        </pc:spChg>
        <pc:spChg chg="add mod topLvl">
          <ac:chgData name="Long Tran" userId="e540d250-70c7-4be3-b4a2-b5ecbc3dd049" providerId="ADAL" clId="{5152551A-9D20-9F47-89BE-1E97A8DF4C82}" dt="2023-08-12T12:00:41.633" v="3428" actId="207"/>
          <ac:spMkLst>
            <pc:docMk/>
            <pc:sldMk cId="907385430" sldId="422"/>
            <ac:spMk id="25" creationId="{9EE2F747-D35F-791D-3EAD-C1309E38DB78}"/>
          </ac:spMkLst>
        </pc:spChg>
        <pc:spChg chg="add mod topLvl">
          <ac:chgData name="Long Tran" userId="e540d250-70c7-4be3-b4a2-b5ecbc3dd049" providerId="ADAL" clId="{5152551A-9D20-9F47-89BE-1E97A8DF4C82}" dt="2023-08-12T12:00:41.633" v="3428" actId="207"/>
          <ac:spMkLst>
            <pc:docMk/>
            <pc:sldMk cId="907385430" sldId="422"/>
            <ac:spMk id="26" creationId="{F9C84608-41AD-BD25-F883-38D07F931524}"/>
          </ac:spMkLst>
        </pc:spChg>
        <pc:spChg chg="add mod topLvl">
          <ac:chgData name="Long Tran" userId="e540d250-70c7-4be3-b4a2-b5ecbc3dd049" providerId="ADAL" clId="{5152551A-9D20-9F47-89BE-1E97A8DF4C82}" dt="2023-08-12T12:01:01.334" v="3430" actId="207"/>
          <ac:spMkLst>
            <pc:docMk/>
            <pc:sldMk cId="907385430" sldId="422"/>
            <ac:spMk id="27" creationId="{73BF11AB-ECEA-2BA1-63AE-D3ECC29BA77A}"/>
          </ac:spMkLst>
        </pc:spChg>
        <pc:spChg chg="add mod topLvl">
          <ac:chgData name="Long Tran" userId="e540d250-70c7-4be3-b4a2-b5ecbc3dd049" providerId="ADAL" clId="{5152551A-9D20-9F47-89BE-1E97A8DF4C82}" dt="2023-08-12T12:01:01.334" v="3430" actId="207"/>
          <ac:spMkLst>
            <pc:docMk/>
            <pc:sldMk cId="907385430" sldId="422"/>
            <ac:spMk id="28" creationId="{DDAEFD51-FF01-0230-F470-9CB6CC243BBB}"/>
          </ac:spMkLst>
        </pc:spChg>
        <pc:spChg chg="add mod topLvl">
          <ac:chgData name="Long Tran" userId="e540d250-70c7-4be3-b4a2-b5ecbc3dd049" providerId="ADAL" clId="{5152551A-9D20-9F47-89BE-1E97A8DF4C82}" dt="2023-08-12T12:01:01.334" v="3430" actId="207"/>
          <ac:spMkLst>
            <pc:docMk/>
            <pc:sldMk cId="907385430" sldId="422"/>
            <ac:spMk id="29" creationId="{FE96F9F0-68D7-F580-5A7A-83557DEE6811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30" creationId="{CD1396CB-9512-9410-B76E-588D78F8C42D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31" creationId="{5E6CF2AA-E3FA-25C6-B92C-8655DA93A883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32" creationId="{8D66E4B0-62C9-242D-5B75-9F9D59CE37E9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47" creationId="{9242231D-20B3-E069-293D-0BFDD40BD7A2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48" creationId="{1C204FAC-41C0-76B2-E210-1E389E06B5A2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49" creationId="{2500B48C-ABE9-3FC2-9B84-839504B8308E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50" creationId="{E5A3234B-9E68-CFF4-AD9E-5F12F90CC69E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51" creationId="{46932BF1-2091-B8F8-A2AD-1146EAD98506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52" creationId="{1AF06316-CCD9-D239-399D-3543BE68697D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53" creationId="{BF50BFEE-741A-CA78-B1BC-9325C4D5D4DB}"/>
          </ac:spMkLst>
        </pc:spChg>
        <pc:spChg chg="add mod topLvl">
          <ac:chgData name="Long Tran" userId="e540d250-70c7-4be3-b4a2-b5ecbc3dd049" providerId="ADAL" clId="{5152551A-9D20-9F47-89BE-1E97A8DF4C82}" dt="2023-08-12T10:44:37.054" v="2005" actId="164"/>
          <ac:spMkLst>
            <pc:docMk/>
            <pc:sldMk cId="907385430" sldId="422"/>
            <ac:spMk id="54" creationId="{FA583423-FB0A-FC7D-14F0-4E79ACEE16A6}"/>
          </ac:spMkLst>
        </pc:spChg>
        <pc:spChg chg="add mod topLvl">
          <ac:chgData name="Long Tran" userId="e540d250-70c7-4be3-b4a2-b5ecbc3dd049" providerId="ADAL" clId="{5152551A-9D20-9F47-89BE-1E97A8DF4C82}" dt="2023-08-12T10:44:48.975" v="2006" actId="164"/>
          <ac:spMkLst>
            <pc:docMk/>
            <pc:sldMk cId="907385430" sldId="422"/>
            <ac:spMk id="60" creationId="{B270FBE0-B1CB-E54A-C936-E2BB23C865AB}"/>
          </ac:spMkLst>
        </pc:spChg>
        <pc:spChg chg="add mod topLvl">
          <ac:chgData name="Long Tran" userId="e540d250-70c7-4be3-b4a2-b5ecbc3dd049" providerId="ADAL" clId="{5152551A-9D20-9F47-89BE-1E97A8DF4C82}" dt="2023-08-12T10:44:48.975" v="2006" actId="164"/>
          <ac:spMkLst>
            <pc:docMk/>
            <pc:sldMk cId="907385430" sldId="422"/>
            <ac:spMk id="61" creationId="{516FAC69-6527-F2AE-8162-74F3A5A8D3B4}"/>
          </ac:spMkLst>
        </pc:spChg>
        <pc:spChg chg="add mod topLvl">
          <ac:chgData name="Long Tran" userId="e540d250-70c7-4be3-b4a2-b5ecbc3dd049" providerId="ADAL" clId="{5152551A-9D20-9F47-89BE-1E97A8DF4C82}" dt="2023-08-12T10:44:48.975" v="2006" actId="164"/>
          <ac:spMkLst>
            <pc:docMk/>
            <pc:sldMk cId="907385430" sldId="422"/>
            <ac:spMk id="62" creationId="{6F4969BF-2C29-312D-42CA-E6F70A48895D}"/>
          </ac:spMkLst>
        </pc:spChg>
        <pc:spChg chg="add mod">
          <ac:chgData name="Long Tran" userId="e540d250-70c7-4be3-b4a2-b5ecbc3dd049" providerId="ADAL" clId="{5152551A-9D20-9F47-89BE-1E97A8DF4C82}" dt="2023-08-12T12:00:50.683" v="3429" actId="207"/>
          <ac:spMkLst>
            <pc:docMk/>
            <pc:sldMk cId="907385430" sldId="422"/>
            <ac:spMk id="63" creationId="{97183093-10DE-CE31-B8CE-615404AC786A}"/>
          </ac:spMkLst>
        </pc:spChg>
        <pc:spChg chg="add mod">
          <ac:chgData name="Long Tran" userId="e540d250-70c7-4be3-b4a2-b5ecbc3dd049" providerId="ADAL" clId="{5152551A-9D20-9F47-89BE-1E97A8DF4C82}" dt="2023-08-12T12:00:50.683" v="3429" actId="207"/>
          <ac:spMkLst>
            <pc:docMk/>
            <pc:sldMk cId="907385430" sldId="422"/>
            <ac:spMk id="64" creationId="{CF4D0AF7-44B3-B39F-69B0-7AD39D66638F}"/>
          </ac:spMkLst>
        </pc:spChg>
        <pc:spChg chg="add mod">
          <ac:chgData name="Long Tran" userId="e540d250-70c7-4be3-b4a2-b5ecbc3dd049" providerId="ADAL" clId="{5152551A-9D20-9F47-89BE-1E97A8DF4C82}" dt="2023-08-12T12:00:50.683" v="3429" actId="207"/>
          <ac:spMkLst>
            <pc:docMk/>
            <pc:sldMk cId="907385430" sldId="422"/>
            <ac:spMk id="65" creationId="{08A51A95-39C8-515E-8A9E-994D0AB4839B}"/>
          </ac:spMkLst>
        </pc:spChg>
        <pc:spChg chg="add del mod">
          <ac:chgData name="Long Tran" userId="e540d250-70c7-4be3-b4a2-b5ecbc3dd049" providerId="ADAL" clId="{5152551A-9D20-9F47-89BE-1E97A8DF4C82}" dt="2023-08-12T10:40:46.414" v="1982" actId="478"/>
          <ac:spMkLst>
            <pc:docMk/>
            <pc:sldMk cId="907385430" sldId="422"/>
            <ac:spMk id="68" creationId="{0A82F76F-9547-EB91-ED15-C73E75F32B11}"/>
          </ac:spMkLst>
        </pc:spChg>
        <pc:spChg chg="add del mod">
          <ac:chgData name="Long Tran" userId="e540d250-70c7-4be3-b4a2-b5ecbc3dd049" providerId="ADAL" clId="{5152551A-9D20-9F47-89BE-1E97A8DF4C82}" dt="2023-08-12T10:40:46.414" v="1982" actId="478"/>
          <ac:spMkLst>
            <pc:docMk/>
            <pc:sldMk cId="907385430" sldId="422"/>
            <ac:spMk id="69" creationId="{1DE2C9EB-9B35-4953-D022-E99FAA045ED1}"/>
          </ac:spMkLst>
        </pc:spChg>
        <pc:spChg chg="add del mod">
          <ac:chgData name="Long Tran" userId="e540d250-70c7-4be3-b4a2-b5ecbc3dd049" providerId="ADAL" clId="{5152551A-9D20-9F47-89BE-1E97A8DF4C82}" dt="2023-08-12T10:40:46.414" v="1982" actId="478"/>
          <ac:spMkLst>
            <pc:docMk/>
            <pc:sldMk cId="907385430" sldId="422"/>
            <ac:spMk id="70" creationId="{72EAB2C5-B1A6-EA0F-4C26-7184C8321EA1}"/>
          </ac:spMkLst>
        </pc:spChg>
        <pc:spChg chg="add mod">
          <ac:chgData name="Long Tran" userId="e540d250-70c7-4be3-b4a2-b5ecbc3dd049" providerId="ADAL" clId="{5152551A-9D20-9F47-89BE-1E97A8DF4C82}" dt="2023-08-12T12:01:08.587" v="3431" actId="207"/>
          <ac:spMkLst>
            <pc:docMk/>
            <pc:sldMk cId="907385430" sldId="422"/>
            <ac:spMk id="71" creationId="{768E4FC8-A212-5703-8BFC-148C14BFD496}"/>
          </ac:spMkLst>
        </pc:spChg>
        <pc:spChg chg="add mod">
          <ac:chgData name="Long Tran" userId="e540d250-70c7-4be3-b4a2-b5ecbc3dd049" providerId="ADAL" clId="{5152551A-9D20-9F47-89BE-1E97A8DF4C82}" dt="2023-08-12T12:01:08.587" v="3431" actId="207"/>
          <ac:spMkLst>
            <pc:docMk/>
            <pc:sldMk cId="907385430" sldId="422"/>
            <ac:spMk id="72" creationId="{013A75C8-32A6-E138-E8B6-AD9ABFF2A966}"/>
          </ac:spMkLst>
        </pc:spChg>
        <pc:spChg chg="add mod">
          <ac:chgData name="Long Tran" userId="e540d250-70c7-4be3-b4a2-b5ecbc3dd049" providerId="ADAL" clId="{5152551A-9D20-9F47-89BE-1E97A8DF4C82}" dt="2023-08-12T12:01:08.587" v="3431" actId="207"/>
          <ac:spMkLst>
            <pc:docMk/>
            <pc:sldMk cId="907385430" sldId="422"/>
            <ac:spMk id="73" creationId="{BBA52A96-0189-2EDF-5BF4-607B72087C34}"/>
          </ac:spMkLst>
        </pc:spChg>
        <pc:spChg chg="add del mod">
          <ac:chgData name="Long Tran" userId="e540d250-70c7-4be3-b4a2-b5ecbc3dd049" providerId="ADAL" clId="{5152551A-9D20-9F47-89BE-1E97A8DF4C82}" dt="2023-08-12T10:41:50.246" v="1992" actId="478"/>
          <ac:spMkLst>
            <pc:docMk/>
            <pc:sldMk cId="907385430" sldId="422"/>
            <ac:spMk id="76" creationId="{57564CF4-DDBC-16D2-2051-3A238D40792E}"/>
          </ac:spMkLst>
        </pc:spChg>
        <pc:spChg chg="add del mod">
          <ac:chgData name="Long Tran" userId="e540d250-70c7-4be3-b4a2-b5ecbc3dd049" providerId="ADAL" clId="{5152551A-9D20-9F47-89BE-1E97A8DF4C82}" dt="2023-08-12T10:41:50.246" v="1992" actId="478"/>
          <ac:spMkLst>
            <pc:docMk/>
            <pc:sldMk cId="907385430" sldId="422"/>
            <ac:spMk id="77" creationId="{E3B5E231-D274-5C8A-0786-3225A8C4A767}"/>
          </ac:spMkLst>
        </pc:spChg>
        <pc:spChg chg="add del mod">
          <ac:chgData name="Long Tran" userId="e540d250-70c7-4be3-b4a2-b5ecbc3dd049" providerId="ADAL" clId="{5152551A-9D20-9F47-89BE-1E97A8DF4C82}" dt="2023-08-12T10:41:50.246" v="1992" actId="478"/>
          <ac:spMkLst>
            <pc:docMk/>
            <pc:sldMk cId="907385430" sldId="422"/>
            <ac:spMk id="78" creationId="{7D4E13F2-059A-5B32-583F-548DC9E6177D}"/>
          </ac:spMkLst>
        </pc:spChg>
        <pc:spChg chg="add mod">
          <ac:chgData name="Long Tran" userId="e540d250-70c7-4be3-b4a2-b5ecbc3dd049" providerId="ADAL" clId="{5152551A-9D20-9F47-89BE-1E97A8DF4C82}" dt="2023-08-12T10:43:27.550" v="2002" actId="164"/>
          <ac:spMkLst>
            <pc:docMk/>
            <pc:sldMk cId="907385430" sldId="422"/>
            <ac:spMk id="79" creationId="{5C3BC759-1459-6334-8DD5-1EA2CB587710}"/>
          </ac:spMkLst>
        </pc:spChg>
        <pc:spChg chg="add mod">
          <ac:chgData name="Long Tran" userId="e540d250-70c7-4be3-b4a2-b5ecbc3dd049" providerId="ADAL" clId="{5152551A-9D20-9F47-89BE-1E97A8DF4C82}" dt="2023-08-12T10:43:27.550" v="2002" actId="164"/>
          <ac:spMkLst>
            <pc:docMk/>
            <pc:sldMk cId="907385430" sldId="422"/>
            <ac:spMk id="80" creationId="{FF34AB8F-CEFD-3307-4030-479CBDC4BBC4}"/>
          </ac:spMkLst>
        </pc:spChg>
        <pc:spChg chg="add mod">
          <ac:chgData name="Long Tran" userId="e540d250-70c7-4be3-b4a2-b5ecbc3dd049" providerId="ADAL" clId="{5152551A-9D20-9F47-89BE-1E97A8DF4C82}" dt="2023-08-12T10:43:27.550" v="2002" actId="164"/>
          <ac:spMkLst>
            <pc:docMk/>
            <pc:sldMk cId="907385430" sldId="422"/>
            <ac:spMk id="81" creationId="{0025231F-1CDF-68FD-06F6-AF29EE1161BD}"/>
          </ac:spMkLst>
        </pc:spChg>
        <pc:spChg chg="add mod">
          <ac:chgData name="Long Tran" userId="e540d250-70c7-4be3-b4a2-b5ecbc3dd049" providerId="ADAL" clId="{5152551A-9D20-9F47-89BE-1E97A8DF4C82}" dt="2023-08-12T10:46:13.206" v="2017" actId="164"/>
          <ac:spMkLst>
            <pc:docMk/>
            <pc:sldMk cId="907385430" sldId="422"/>
            <ac:spMk id="86" creationId="{FF32B1CD-1911-0800-4ACA-3D5E19C539A8}"/>
          </ac:spMkLst>
        </pc:spChg>
        <pc:spChg chg="add mod">
          <ac:chgData name="Long Tran" userId="e540d250-70c7-4be3-b4a2-b5ecbc3dd049" providerId="ADAL" clId="{5152551A-9D20-9F47-89BE-1E97A8DF4C82}" dt="2023-08-12T10:46:13.206" v="2017" actId="164"/>
          <ac:spMkLst>
            <pc:docMk/>
            <pc:sldMk cId="907385430" sldId="422"/>
            <ac:spMk id="87" creationId="{A6AA337A-6433-1D62-F22C-CB00EA96CF79}"/>
          </ac:spMkLst>
        </pc:spChg>
        <pc:spChg chg="add mod">
          <ac:chgData name="Long Tran" userId="e540d250-70c7-4be3-b4a2-b5ecbc3dd049" providerId="ADAL" clId="{5152551A-9D20-9F47-89BE-1E97A8DF4C82}" dt="2023-08-12T10:46:13.206" v="2017" actId="164"/>
          <ac:spMkLst>
            <pc:docMk/>
            <pc:sldMk cId="907385430" sldId="422"/>
            <ac:spMk id="88" creationId="{F5C5F6A9-1047-70DC-1C0D-7843AC7D3132}"/>
          </ac:spMkLst>
        </pc:spChg>
        <pc:grpChg chg="add mod topLvl">
          <ac:chgData name="Long Tran" userId="e540d250-70c7-4be3-b4a2-b5ecbc3dd049" providerId="ADAL" clId="{5152551A-9D20-9F47-89BE-1E97A8DF4C82}" dt="2023-08-12T10:44:37.054" v="2005" actId="164"/>
          <ac:grpSpMkLst>
            <pc:docMk/>
            <pc:sldMk cId="907385430" sldId="422"/>
            <ac:grpSpMk id="33" creationId="{3B041617-A889-3F43-8E61-7B0B0CCEF0B2}"/>
          </ac:grpSpMkLst>
        </pc:grpChg>
        <pc:grpChg chg="add del mod">
          <ac:chgData name="Long Tran" userId="e540d250-70c7-4be3-b4a2-b5ecbc3dd049" providerId="ADAL" clId="{5152551A-9D20-9F47-89BE-1E97A8DF4C82}" dt="2023-08-12T10:44:27.123" v="2004" actId="165"/>
          <ac:grpSpMkLst>
            <pc:docMk/>
            <pc:sldMk cId="907385430" sldId="422"/>
            <ac:grpSpMk id="55" creationId="{1C65F6ED-EB83-3BA3-4073-DD741BB14034}"/>
          </ac:grpSpMkLst>
        </pc:grpChg>
        <pc:grpChg chg="add mod">
          <ac:chgData name="Long Tran" userId="e540d250-70c7-4be3-b4a2-b5ecbc3dd049" providerId="ADAL" clId="{5152551A-9D20-9F47-89BE-1E97A8DF4C82}" dt="2023-08-12T10:44:48.975" v="2006" actId="164"/>
          <ac:grpSpMkLst>
            <pc:docMk/>
            <pc:sldMk cId="907385430" sldId="422"/>
            <ac:grpSpMk id="82" creationId="{8087E067-E462-E102-5F4E-3F240772E825}"/>
          </ac:grpSpMkLst>
        </pc:grpChg>
        <pc:grpChg chg="add mod">
          <ac:chgData name="Long Tran" userId="e540d250-70c7-4be3-b4a2-b5ecbc3dd049" providerId="ADAL" clId="{5152551A-9D20-9F47-89BE-1E97A8DF4C82}" dt="2023-08-12T12:01:25.987" v="3432" actId="1076"/>
          <ac:grpSpMkLst>
            <pc:docMk/>
            <pc:sldMk cId="907385430" sldId="422"/>
            <ac:grpSpMk id="83" creationId="{7B7EF676-D3E3-A0CB-8108-2C77B2D9AA04}"/>
          </ac:grpSpMkLst>
        </pc:grpChg>
        <pc:grpChg chg="add mod">
          <ac:chgData name="Long Tran" userId="e540d250-70c7-4be3-b4a2-b5ecbc3dd049" providerId="ADAL" clId="{5152551A-9D20-9F47-89BE-1E97A8DF4C82}" dt="2023-08-12T10:46:13.206" v="2017" actId="164"/>
          <ac:grpSpMkLst>
            <pc:docMk/>
            <pc:sldMk cId="907385430" sldId="422"/>
            <ac:grpSpMk id="84" creationId="{85CD797C-E027-CE11-4FDB-813C0EE83C72}"/>
          </ac:grpSpMkLst>
        </pc:grpChg>
        <pc:grpChg chg="add mod">
          <ac:chgData name="Long Tran" userId="e540d250-70c7-4be3-b4a2-b5ecbc3dd049" providerId="ADAL" clId="{5152551A-9D20-9F47-89BE-1E97A8DF4C82}" dt="2023-08-12T10:46:18.559" v="2019" actId="1035"/>
          <ac:grpSpMkLst>
            <pc:docMk/>
            <pc:sldMk cId="907385430" sldId="422"/>
            <ac:grpSpMk id="89" creationId="{A7C9D5B3-D01D-62D0-3CED-48CFFD92A135}"/>
          </ac:grpSpMkLst>
        </pc:grp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5" creationId="{C85640BC-8D48-2663-F765-76AE6EF28418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6" creationId="{ABB3ED70-E933-0950-5941-F79F68F8A62F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7" creationId="{C2A7E52B-0BB1-2DFC-0AD2-E6FF5C321CD4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8" creationId="{ECB863C9-737C-DF5D-4ACF-5959BC6136DC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9" creationId="{8FCAA9F5-F5D0-8542-0AB3-C1F275E77EA2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12" creationId="{53538247-588E-56B6-37B2-69FBBF6C59E7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13" creationId="{C643F9F3-D329-E221-7317-EE23859D3F82}"/>
          </ac:cxnSpMkLst>
        </pc:cxnChg>
        <pc:cxnChg chg="add mod">
          <ac:chgData name="Long Tran" userId="e540d250-70c7-4be3-b4a2-b5ecbc3dd049" providerId="ADAL" clId="{5152551A-9D20-9F47-89BE-1E97A8DF4C82}" dt="2023-08-12T10:44:27.123" v="2004" actId="165"/>
          <ac:cxnSpMkLst>
            <pc:docMk/>
            <pc:sldMk cId="907385430" sldId="422"/>
            <ac:cxnSpMk id="14" creationId="{84114366-9E72-1EF7-2556-ADA7F5011987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56" creationId="{2A4A61C3-BC6E-50DC-A5BA-D31E38CFDDDE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58" creationId="{401691E9-E464-9EF6-ADC9-66E07608E754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66" creationId="{7EB31823-45B8-F851-D38F-8F11A1F34E1F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67" creationId="{A5F68FD1-5669-BE1E-BBE7-0145F21F3268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74" creationId="{6F5DBDAD-42A5-0DBE-68F4-19AD7C0DD230}"/>
          </ac:cxnSpMkLst>
        </pc:cxnChg>
        <pc:cxnChg chg="add mod">
          <ac:chgData name="Long Tran" userId="e540d250-70c7-4be3-b4a2-b5ecbc3dd049" providerId="ADAL" clId="{5152551A-9D20-9F47-89BE-1E97A8DF4C82}" dt="2023-08-12T10:43:27.550" v="2002" actId="164"/>
          <ac:cxnSpMkLst>
            <pc:docMk/>
            <pc:sldMk cId="907385430" sldId="422"/>
            <ac:cxnSpMk id="75" creationId="{EDCCDDEE-C9A0-8CF1-6E05-C75236322833}"/>
          </ac:cxnSpMkLst>
        </pc:cxnChg>
      </pc:sldChg>
      <pc:sldChg chg="modSp new mod">
        <pc:chgData name="Long Tran" userId="e540d250-70c7-4be3-b4a2-b5ecbc3dd049" providerId="ADAL" clId="{5152551A-9D20-9F47-89BE-1E97A8DF4C82}" dt="2023-08-12T10:55:50.599" v="2318" actId="20577"/>
        <pc:sldMkLst>
          <pc:docMk/>
          <pc:sldMk cId="7284626" sldId="423"/>
        </pc:sldMkLst>
        <pc:spChg chg="mod">
          <ac:chgData name="Long Tran" userId="e540d250-70c7-4be3-b4a2-b5ecbc3dd049" providerId="ADAL" clId="{5152551A-9D20-9F47-89BE-1E97A8DF4C82}" dt="2023-08-12T10:51:57.467" v="2181" actId="20577"/>
          <ac:spMkLst>
            <pc:docMk/>
            <pc:sldMk cId="7284626" sldId="423"/>
            <ac:spMk id="2" creationId="{05774F44-B524-E8DA-6834-4C4D047531EA}"/>
          </ac:spMkLst>
        </pc:spChg>
        <pc:spChg chg="mod">
          <ac:chgData name="Long Tran" userId="e540d250-70c7-4be3-b4a2-b5ecbc3dd049" providerId="ADAL" clId="{5152551A-9D20-9F47-89BE-1E97A8DF4C82}" dt="2023-08-12T10:55:50.599" v="2318" actId="20577"/>
          <ac:spMkLst>
            <pc:docMk/>
            <pc:sldMk cId="7284626" sldId="423"/>
            <ac:spMk id="3" creationId="{887A9BC0-CBE7-A1EF-E4B4-5FF2E13A2948}"/>
          </ac:spMkLst>
        </pc:spChg>
      </pc:sldChg>
      <pc:sldChg chg="modSp new mod">
        <pc:chgData name="Long Tran" userId="e540d250-70c7-4be3-b4a2-b5ecbc3dd049" providerId="ADAL" clId="{5152551A-9D20-9F47-89BE-1E97A8DF4C82}" dt="2023-08-12T11:18:12.393" v="2981" actId="207"/>
        <pc:sldMkLst>
          <pc:docMk/>
          <pc:sldMk cId="623996291" sldId="424"/>
        </pc:sldMkLst>
        <pc:spChg chg="mod">
          <ac:chgData name="Long Tran" userId="e540d250-70c7-4be3-b4a2-b5ecbc3dd049" providerId="ADAL" clId="{5152551A-9D20-9F47-89BE-1E97A8DF4C82}" dt="2023-08-12T10:59:02.595" v="2351" actId="20577"/>
          <ac:spMkLst>
            <pc:docMk/>
            <pc:sldMk cId="623996291" sldId="424"/>
            <ac:spMk id="2" creationId="{77053193-AD02-A35B-6568-E7677A4F4B8B}"/>
          </ac:spMkLst>
        </pc:spChg>
        <pc:spChg chg="mod">
          <ac:chgData name="Long Tran" userId="e540d250-70c7-4be3-b4a2-b5ecbc3dd049" providerId="ADAL" clId="{5152551A-9D20-9F47-89BE-1E97A8DF4C82}" dt="2023-08-12T11:18:12.393" v="2981" actId="207"/>
          <ac:spMkLst>
            <pc:docMk/>
            <pc:sldMk cId="623996291" sldId="424"/>
            <ac:spMk id="3" creationId="{CA43D877-0AEE-8D1C-DDCA-A9FE1235E489}"/>
          </ac:spMkLst>
        </pc:spChg>
      </pc:sldChg>
      <pc:sldChg chg="addSp modSp add mod">
        <pc:chgData name="Long Tran" userId="e540d250-70c7-4be3-b4a2-b5ecbc3dd049" providerId="ADAL" clId="{5152551A-9D20-9F47-89BE-1E97A8DF4C82}" dt="2023-08-12T11:17:57.462" v="2980" actId="14100"/>
        <pc:sldMkLst>
          <pc:docMk/>
          <pc:sldMk cId="3593309573" sldId="425"/>
        </pc:sldMkLst>
        <pc:spChg chg="mod">
          <ac:chgData name="Long Tran" userId="e540d250-70c7-4be3-b4a2-b5ecbc3dd049" providerId="ADAL" clId="{5152551A-9D20-9F47-89BE-1E97A8DF4C82}" dt="2023-08-12T11:17:57.462" v="2980" actId="14100"/>
          <ac:spMkLst>
            <pc:docMk/>
            <pc:sldMk cId="3593309573" sldId="425"/>
            <ac:spMk id="3" creationId="{CA43D877-0AEE-8D1C-DDCA-A9FE1235E489}"/>
          </ac:spMkLst>
        </pc:spChg>
        <pc:spChg chg="add mod">
          <ac:chgData name="Long Tran" userId="e540d250-70c7-4be3-b4a2-b5ecbc3dd049" providerId="ADAL" clId="{5152551A-9D20-9F47-89BE-1E97A8DF4C82}" dt="2023-08-12T11:16:29.358" v="2972" actId="1076"/>
          <ac:spMkLst>
            <pc:docMk/>
            <pc:sldMk cId="3593309573" sldId="425"/>
            <ac:spMk id="5" creationId="{70617D81-82D8-9EBA-606B-77E4F1D20C78}"/>
          </ac:spMkLst>
        </pc:spChg>
      </pc:sldChg>
      <pc:sldChg chg="modSp new mod">
        <pc:chgData name="Long Tran" userId="e540d250-70c7-4be3-b4a2-b5ecbc3dd049" providerId="ADAL" clId="{5152551A-9D20-9F47-89BE-1E97A8DF4C82}" dt="2023-08-12T11:33:32.900" v="3427" actId="20577"/>
        <pc:sldMkLst>
          <pc:docMk/>
          <pc:sldMk cId="2345656167" sldId="426"/>
        </pc:sldMkLst>
        <pc:spChg chg="mod">
          <ac:chgData name="Long Tran" userId="e540d250-70c7-4be3-b4a2-b5ecbc3dd049" providerId="ADAL" clId="{5152551A-9D20-9F47-89BE-1E97A8DF4C82}" dt="2023-08-12T11:28:17.277" v="3302" actId="20577"/>
          <ac:spMkLst>
            <pc:docMk/>
            <pc:sldMk cId="2345656167" sldId="426"/>
            <ac:spMk id="2" creationId="{89D69BAF-822E-EE69-75B3-D1DCD65AF79E}"/>
          </ac:spMkLst>
        </pc:spChg>
        <pc:spChg chg="mod">
          <ac:chgData name="Long Tran" userId="e540d250-70c7-4be3-b4a2-b5ecbc3dd049" providerId="ADAL" clId="{5152551A-9D20-9F47-89BE-1E97A8DF4C82}" dt="2023-08-12T11:33:32.900" v="3427" actId="20577"/>
          <ac:spMkLst>
            <pc:docMk/>
            <pc:sldMk cId="2345656167" sldId="426"/>
            <ac:spMk id="3" creationId="{12C87D9D-8C91-ECEE-948D-47A6D676B0E9}"/>
          </ac:spMkLst>
        </pc:spChg>
      </pc:sldChg>
      <pc:sldChg chg="modSp new mod">
        <pc:chgData name="Long Tran" userId="e540d250-70c7-4be3-b4a2-b5ecbc3dd049" providerId="ADAL" clId="{5152551A-9D20-9F47-89BE-1E97A8DF4C82}" dt="2023-08-12T12:32:36.085" v="4864" actId="207"/>
        <pc:sldMkLst>
          <pc:docMk/>
          <pc:sldMk cId="2795889246" sldId="427"/>
        </pc:sldMkLst>
        <pc:spChg chg="mod">
          <ac:chgData name="Long Tran" userId="e540d250-70c7-4be3-b4a2-b5ecbc3dd049" providerId="ADAL" clId="{5152551A-9D20-9F47-89BE-1E97A8DF4C82}" dt="2023-08-12T12:02:51.210" v="3512" actId="20577"/>
          <ac:spMkLst>
            <pc:docMk/>
            <pc:sldMk cId="2795889246" sldId="427"/>
            <ac:spMk id="2" creationId="{CC5B2880-C6EF-EA2A-155F-8770DAB07EFA}"/>
          </ac:spMkLst>
        </pc:spChg>
        <pc:spChg chg="mod">
          <ac:chgData name="Long Tran" userId="e540d250-70c7-4be3-b4a2-b5ecbc3dd049" providerId="ADAL" clId="{5152551A-9D20-9F47-89BE-1E97A8DF4C82}" dt="2023-08-12T12:32:36.085" v="4864" actId="207"/>
          <ac:spMkLst>
            <pc:docMk/>
            <pc:sldMk cId="2795889246" sldId="427"/>
            <ac:spMk id="3" creationId="{83622AC6-BF16-9C5A-BC3C-4D4DBDAA2D0D}"/>
          </ac:spMkLst>
        </pc:spChg>
      </pc:sldChg>
      <pc:sldChg chg="modSp add mod">
        <pc:chgData name="Long Tran" userId="e540d250-70c7-4be3-b4a2-b5ecbc3dd049" providerId="ADAL" clId="{5152551A-9D20-9F47-89BE-1E97A8DF4C82}" dt="2023-08-12T13:03:07.770" v="4881" actId="20577"/>
        <pc:sldMkLst>
          <pc:docMk/>
          <pc:sldMk cId="2767445388" sldId="428"/>
        </pc:sldMkLst>
        <pc:spChg chg="mod">
          <ac:chgData name="Long Tran" userId="e540d250-70c7-4be3-b4a2-b5ecbc3dd049" providerId="ADAL" clId="{5152551A-9D20-9F47-89BE-1E97A8DF4C82}" dt="2023-08-12T12:12:31.400" v="4105" actId="20577"/>
          <ac:spMkLst>
            <pc:docMk/>
            <pc:sldMk cId="2767445388" sldId="428"/>
            <ac:spMk id="2" creationId="{CC5B2880-C6EF-EA2A-155F-8770DAB07EFA}"/>
          </ac:spMkLst>
        </pc:spChg>
        <pc:spChg chg="mod">
          <ac:chgData name="Long Tran" userId="e540d250-70c7-4be3-b4a2-b5ecbc3dd049" providerId="ADAL" clId="{5152551A-9D20-9F47-89BE-1E97A8DF4C82}" dt="2023-08-12T13:03:07.770" v="4881" actId="20577"/>
          <ac:spMkLst>
            <pc:docMk/>
            <pc:sldMk cId="2767445388" sldId="428"/>
            <ac:spMk id="3" creationId="{83622AC6-BF16-9C5A-BC3C-4D4DBDAA2D0D}"/>
          </ac:spMkLst>
        </pc:spChg>
      </pc:sldChg>
      <pc:sldChg chg="modSp new mod">
        <pc:chgData name="Long Tran" userId="e540d250-70c7-4be3-b4a2-b5ecbc3dd049" providerId="ADAL" clId="{5152551A-9D20-9F47-89BE-1E97A8DF4C82}" dt="2023-08-12T12:28:08.639" v="4743" actId="207"/>
        <pc:sldMkLst>
          <pc:docMk/>
          <pc:sldMk cId="235661050" sldId="429"/>
        </pc:sldMkLst>
        <pc:spChg chg="mod">
          <ac:chgData name="Long Tran" userId="e540d250-70c7-4be3-b4a2-b5ecbc3dd049" providerId="ADAL" clId="{5152551A-9D20-9F47-89BE-1E97A8DF4C82}" dt="2023-08-12T12:14:16.254" v="4189" actId="20577"/>
          <ac:spMkLst>
            <pc:docMk/>
            <pc:sldMk cId="235661050" sldId="429"/>
            <ac:spMk id="2" creationId="{AC150A76-C08C-B75D-4833-43BD89547073}"/>
          </ac:spMkLst>
        </pc:spChg>
        <pc:spChg chg="mod">
          <ac:chgData name="Long Tran" userId="e540d250-70c7-4be3-b4a2-b5ecbc3dd049" providerId="ADAL" clId="{5152551A-9D20-9F47-89BE-1E97A8DF4C82}" dt="2023-08-12T12:28:08.639" v="4743" actId="207"/>
          <ac:spMkLst>
            <pc:docMk/>
            <pc:sldMk cId="235661050" sldId="429"/>
            <ac:spMk id="3" creationId="{774F5F52-C43A-B95E-5A30-9ADBC6DC1589}"/>
          </ac:spMkLst>
        </pc:spChg>
      </pc:sldChg>
      <pc:sldChg chg="modSp add mod">
        <pc:chgData name="Long Tran" userId="e540d250-70c7-4be3-b4a2-b5ecbc3dd049" providerId="ADAL" clId="{5152551A-9D20-9F47-89BE-1E97A8DF4C82}" dt="2023-08-12T12:22:31.614" v="4541" actId="20577"/>
        <pc:sldMkLst>
          <pc:docMk/>
          <pc:sldMk cId="3468711920" sldId="430"/>
        </pc:sldMkLst>
        <pc:spChg chg="mod">
          <ac:chgData name="Long Tran" userId="e540d250-70c7-4be3-b4a2-b5ecbc3dd049" providerId="ADAL" clId="{5152551A-9D20-9F47-89BE-1E97A8DF4C82}" dt="2023-08-12T12:21:26.229" v="4482" actId="20577"/>
          <ac:spMkLst>
            <pc:docMk/>
            <pc:sldMk cId="3468711920" sldId="430"/>
            <ac:spMk id="2" creationId="{AC150A76-C08C-B75D-4833-43BD89547073}"/>
          </ac:spMkLst>
        </pc:spChg>
        <pc:spChg chg="mod">
          <ac:chgData name="Long Tran" userId="e540d250-70c7-4be3-b4a2-b5ecbc3dd049" providerId="ADAL" clId="{5152551A-9D20-9F47-89BE-1E97A8DF4C82}" dt="2023-08-12T12:22:31.614" v="4541" actId="20577"/>
          <ac:spMkLst>
            <pc:docMk/>
            <pc:sldMk cId="3468711920" sldId="430"/>
            <ac:spMk id="3" creationId="{774F5F52-C43A-B95E-5A30-9ADBC6DC1589}"/>
          </ac:spMkLst>
        </pc:spChg>
      </pc:sldChg>
      <pc:sldChg chg="modSp new mod">
        <pc:chgData name="Long Tran" userId="e540d250-70c7-4be3-b4a2-b5ecbc3dd049" providerId="ADAL" clId="{5152551A-9D20-9F47-89BE-1E97A8DF4C82}" dt="2023-08-12T12:28:59.103" v="4747" actId="207"/>
        <pc:sldMkLst>
          <pc:docMk/>
          <pc:sldMk cId="1311990674" sldId="431"/>
        </pc:sldMkLst>
        <pc:spChg chg="mod">
          <ac:chgData name="Long Tran" userId="e540d250-70c7-4be3-b4a2-b5ecbc3dd049" providerId="ADAL" clId="{5152551A-9D20-9F47-89BE-1E97A8DF4C82}" dt="2023-08-12T12:22:44.852" v="4568" actId="20577"/>
          <ac:spMkLst>
            <pc:docMk/>
            <pc:sldMk cId="1311990674" sldId="431"/>
            <ac:spMk id="2" creationId="{6803CB44-00B6-293F-F88F-B88C4EF49004}"/>
          </ac:spMkLst>
        </pc:spChg>
        <pc:spChg chg="mod">
          <ac:chgData name="Long Tran" userId="e540d250-70c7-4be3-b4a2-b5ecbc3dd049" providerId="ADAL" clId="{5152551A-9D20-9F47-89BE-1E97A8DF4C82}" dt="2023-08-12T12:28:59.103" v="4747" actId="207"/>
          <ac:spMkLst>
            <pc:docMk/>
            <pc:sldMk cId="1311990674" sldId="431"/>
            <ac:spMk id="3" creationId="{B49DAFBA-8B46-F0C1-E53D-E0E59EEB0CC7}"/>
          </ac:spMkLst>
        </pc:spChg>
      </pc:sldChg>
      <pc:sldChg chg="modSp new mod">
        <pc:chgData name="Long Tran" userId="e540d250-70c7-4be3-b4a2-b5ecbc3dd049" providerId="ADAL" clId="{5152551A-9D20-9F47-89BE-1E97A8DF4C82}" dt="2023-08-12T13:29:56.617" v="5916" actId="20577"/>
        <pc:sldMkLst>
          <pc:docMk/>
          <pc:sldMk cId="957930858" sldId="432"/>
        </pc:sldMkLst>
        <pc:spChg chg="mod">
          <ac:chgData name="Long Tran" userId="e540d250-70c7-4be3-b4a2-b5ecbc3dd049" providerId="ADAL" clId="{5152551A-9D20-9F47-89BE-1E97A8DF4C82}" dt="2023-08-12T13:11:18.816" v="5137" actId="20577"/>
          <ac:spMkLst>
            <pc:docMk/>
            <pc:sldMk cId="957930858" sldId="432"/>
            <ac:spMk id="2" creationId="{6E398583-14DD-4A67-38D9-BF2B9E09FE2B}"/>
          </ac:spMkLst>
        </pc:spChg>
        <pc:spChg chg="mod">
          <ac:chgData name="Long Tran" userId="e540d250-70c7-4be3-b4a2-b5ecbc3dd049" providerId="ADAL" clId="{5152551A-9D20-9F47-89BE-1E97A8DF4C82}" dt="2023-08-12T13:29:56.617" v="5916" actId="20577"/>
          <ac:spMkLst>
            <pc:docMk/>
            <pc:sldMk cId="957930858" sldId="432"/>
            <ac:spMk id="3" creationId="{BF98BF23-0260-61D8-6DAD-C7DBF348594F}"/>
          </ac:spMkLst>
        </pc:spChg>
      </pc:sldChg>
      <pc:sldChg chg="modSp add mod">
        <pc:chgData name="Long Tran" userId="e540d250-70c7-4be3-b4a2-b5ecbc3dd049" providerId="ADAL" clId="{5152551A-9D20-9F47-89BE-1E97A8DF4C82}" dt="2023-08-12T13:30:24.423" v="5917" actId="20577"/>
        <pc:sldMkLst>
          <pc:docMk/>
          <pc:sldMk cId="3228790688" sldId="433"/>
        </pc:sldMkLst>
        <pc:spChg chg="mod">
          <ac:chgData name="Long Tran" userId="e540d250-70c7-4be3-b4a2-b5ecbc3dd049" providerId="ADAL" clId="{5152551A-9D20-9F47-89BE-1E97A8DF4C82}" dt="2023-08-12T13:11:31.315" v="5151" actId="20577"/>
          <ac:spMkLst>
            <pc:docMk/>
            <pc:sldMk cId="3228790688" sldId="433"/>
            <ac:spMk id="2" creationId="{6E398583-14DD-4A67-38D9-BF2B9E09FE2B}"/>
          </ac:spMkLst>
        </pc:spChg>
        <pc:spChg chg="mod">
          <ac:chgData name="Long Tran" userId="e540d250-70c7-4be3-b4a2-b5ecbc3dd049" providerId="ADAL" clId="{5152551A-9D20-9F47-89BE-1E97A8DF4C82}" dt="2023-08-12T13:30:24.423" v="5917" actId="20577"/>
          <ac:spMkLst>
            <pc:docMk/>
            <pc:sldMk cId="3228790688" sldId="433"/>
            <ac:spMk id="3" creationId="{BF98BF23-0260-61D8-6DAD-C7DBF348594F}"/>
          </ac:spMkLst>
        </pc:spChg>
      </pc:sldChg>
      <pc:sldChg chg="modSp new mod">
        <pc:chgData name="Long Tran" userId="e540d250-70c7-4be3-b4a2-b5ecbc3dd049" providerId="ADAL" clId="{5152551A-9D20-9F47-89BE-1E97A8DF4C82}" dt="2023-08-12T13:28:37.195" v="5878" actId="20577"/>
        <pc:sldMkLst>
          <pc:docMk/>
          <pc:sldMk cId="4134267217" sldId="434"/>
        </pc:sldMkLst>
        <pc:spChg chg="mod">
          <ac:chgData name="Long Tran" userId="e540d250-70c7-4be3-b4a2-b5ecbc3dd049" providerId="ADAL" clId="{5152551A-9D20-9F47-89BE-1E97A8DF4C82}" dt="2023-08-12T13:21:26.753" v="5398" actId="20577"/>
          <ac:spMkLst>
            <pc:docMk/>
            <pc:sldMk cId="4134267217" sldId="434"/>
            <ac:spMk id="2" creationId="{B6B542A0-92E9-359F-9EA2-5AF0A703CE4E}"/>
          </ac:spMkLst>
        </pc:spChg>
        <pc:spChg chg="mod">
          <ac:chgData name="Long Tran" userId="e540d250-70c7-4be3-b4a2-b5ecbc3dd049" providerId="ADAL" clId="{5152551A-9D20-9F47-89BE-1E97A8DF4C82}" dt="2023-08-12T13:28:37.195" v="5878" actId="20577"/>
          <ac:spMkLst>
            <pc:docMk/>
            <pc:sldMk cId="4134267217" sldId="434"/>
            <ac:spMk id="3" creationId="{277F7080-8BC5-BF7D-2755-6BE673AB1594}"/>
          </ac:spMkLst>
        </pc:spChg>
      </pc:sldChg>
    </pc:docChg>
  </pc:docChgLst>
  <pc:docChgLst>
    <pc:chgData name="Long Tran" userId="e540d250-70c7-4be3-b4a2-b5ecbc3dd049" providerId="ADAL" clId="{A46403D2-C035-8149-AE71-4D9751DF3CE3}"/>
    <pc:docChg chg="undo custSel modSld">
      <pc:chgData name="Long Tran" userId="e540d250-70c7-4be3-b4a2-b5ecbc3dd049" providerId="ADAL" clId="{A46403D2-C035-8149-AE71-4D9751DF3CE3}" dt="2023-08-12T15:49:11.010" v="295" actId="20577"/>
      <pc:docMkLst>
        <pc:docMk/>
      </pc:docMkLst>
      <pc:sldChg chg="modSp mod">
        <pc:chgData name="Long Tran" userId="e540d250-70c7-4be3-b4a2-b5ecbc3dd049" providerId="ADAL" clId="{A46403D2-C035-8149-AE71-4D9751DF3CE3}" dt="2023-08-12T15:46:43.576" v="70" actId="20577"/>
        <pc:sldMkLst>
          <pc:docMk/>
          <pc:sldMk cId="0" sldId="256"/>
        </pc:sldMkLst>
        <pc:spChg chg="mod">
          <ac:chgData name="Long Tran" userId="e540d250-70c7-4be3-b4a2-b5ecbc3dd049" providerId="ADAL" clId="{A46403D2-C035-8149-AE71-4D9751DF3CE3}" dt="2023-08-12T15:46:36.211" v="19" actId="1076"/>
          <ac:spMkLst>
            <pc:docMk/>
            <pc:sldMk cId="0" sldId="256"/>
            <ac:spMk id="5122" creationId="{00000000-0000-0000-0000-000000000000}"/>
          </ac:spMkLst>
        </pc:spChg>
        <pc:spChg chg="mod">
          <ac:chgData name="Long Tran" userId="e540d250-70c7-4be3-b4a2-b5ecbc3dd049" providerId="ADAL" clId="{A46403D2-C035-8149-AE71-4D9751DF3CE3}" dt="2023-08-12T15:46:43.576" v="70" actId="20577"/>
          <ac:spMkLst>
            <pc:docMk/>
            <pc:sldMk cId="0" sldId="256"/>
            <ac:spMk id="5123" creationId="{00000000-0000-0000-0000-000000000000}"/>
          </ac:spMkLst>
        </pc:spChg>
      </pc:sldChg>
      <pc:sldChg chg="modSp mod">
        <pc:chgData name="Long Tran" userId="e540d250-70c7-4be3-b4a2-b5ecbc3dd049" providerId="ADAL" clId="{A46403D2-C035-8149-AE71-4D9751DF3CE3}" dt="2023-08-12T15:48:13.181" v="251" actId="20577"/>
        <pc:sldMkLst>
          <pc:docMk/>
          <pc:sldMk cId="696472002" sldId="327"/>
        </pc:sldMkLst>
        <pc:spChg chg="mod">
          <ac:chgData name="Long Tran" userId="e540d250-70c7-4be3-b4a2-b5ecbc3dd049" providerId="ADAL" clId="{A46403D2-C035-8149-AE71-4D9751DF3CE3}" dt="2023-08-12T15:48:13.181" v="251" actId="20577"/>
          <ac:spMkLst>
            <pc:docMk/>
            <pc:sldMk cId="696472002" sldId="327"/>
            <ac:spMk id="8195" creationId="{00000000-0000-0000-0000-000000000000}"/>
          </ac:spMkLst>
        </pc:spChg>
      </pc:sldChg>
      <pc:sldChg chg="modSp mod">
        <pc:chgData name="Long Tran" userId="e540d250-70c7-4be3-b4a2-b5ecbc3dd049" providerId="ADAL" clId="{A46403D2-C035-8149-AE71-4D9751DF3CE3}" dt="2023-08-12T15:49:11.010" v="295" actId="20577"/>
        <pc:sldMkLst>
          <pc:docMk/>
          <pc:sldMk cId="3458915213" sldId="330"/>
        </pc:sldMkLst>
        <pc:spChg chg="mod">
          <ac:chgData name="Long Tran" userId="e540d250-70c7-4be3-b4a2-b5ecbc3dd049" providerId="ADAL" clId="{A46403D2-C035-8149-AE71-4D9751DF3CE3}" dt="2023-08-12T15:49:11.010" v="295" actId="20577"/>
          <ac:spMkLst>
            <pc:docMk/>
            <pc:sldMk cId="3458915213" sldId="330"/>
            <ac:spMk id="9219" creationId="{00000000-0000-0000-0000-000000000000}"/>
          </ac:spMkLst>
        </pc:spChg>
      </pc:sldChg>
    </pc:docChg>
  </pc:docChgLst>
  <pc:docChgLst>
    <pc:chgData name="Long Tran" userId="e540d250-70c7-4be3-b4a2-b5ecbc3dd049" providerId="ADAL" clId="{265DF72A-DAB5-C945-A7D7-E23C53EA4081}"/>
    <pc:docChg chg="modSld">
      <pc:chgData name="Long Tran" userId="e540d250-70c7-4be3-b4a2-b5ecbc3dd049" providerId="ADAL" clId="{265DF72A-DAB5-C945-A7D7-E23C53EA4081}" dt="2023-08-12T15:43:43.011" v="201" actId="20577"/>
      <pc:docMkLst>
        <pc:docMk/>
      </pc:docMkLst>
      <pc:sldChg chg="modSp mod">
        <pc:chgData name="Long Tran" userId="e540d250-70c7-4be3-b4a2-b5ecbc3dd049" providerId="ADAL" clId="{265DF72A-DAB5-C945-A7D7-E23C53EA4081}" dt="2023-08-12T15:43:43.011" v="201" actId="20577"/>
        <pc:sldMkLst>
          <pc:docMk/>
          <pc:sldMk cId="3458915213" sldId="330"/>
        </pc:sldMkLst>
        <pc:spChg chg="mod">
          <ac:chgData name="Long Tran" userId="e540d250-70c7-4be3-b4a2-b5ecbc3dd049" providerId="ADAL" clId="{265DF72A-DAB5-C945-A7D7-E23C53EA4081}" dt="2023-08-12T15:43:43.011" v="201" actId="20577"/>
          <ac:spMkLst>
            <pc:docMk/>
            <pc:sldMk cId="3458915213" sldId="330"/>
            <ac:spMk id="9219" creationId="{00000000-0000-0000-0000-000000000000}"/>
          </ac:spMkLst>
        </pc:spChg>
      </pc:sldChg>
    </pc:docChg>
  </pc:docChgLst>
  <pc:docChgLst>
    <pc:chgData name="Long Tran" userId="e540d250-70c7-4be3-b4a2-b5ecbc3dd049" providerId="ADAL" clId="{744BA091-BBCB-D348-9F88-202C449E9577}"/>
    <pc:docChg chg="modSld">
      <pc:chgData name="Long Tran" userId="e540d250-70c7-4be3-b4a2-b5ecbc3dd049" providerId="ADAL" clId="{744BA091-BBCB-D348-9F88-202C449E9577}" dt="2023-11-17T01:30:50.626" v="11" actId="20577"/>
      <pc:docMkLst>
        <pc:docMk/>
      </pc:docMkLst>
      <pc:sldChg chg="modSp modAnim">
        <pc:chgData name="Long Tran" userId="e540d250-70c7-4be3-b4a2-b5ecbc3dd049" providerId="ADAL" clId="{744BA091-BBCB-D348-9F88-202C449E9577}" dt="2023-11-03T02:30:13.176" v="3" actId="20577"/>
        <pc:sldMkLst>
          <pc:docMk/>
          <pc:sldMk cId="623530208" sldId="331"/>
        </pc:sldMkLst>
        <pc:spChg chg="mod">
          <ac:chgData name="Long Tran" userId="e540d250-70c7-4be3-b4a2-b5ecbc3dd049" providerId="ADAL" clId="{744BA091-BBCB-D348-9F88-202C449E9577}" dt="2023-11-03T02:30:13.176" v="3" actId="20577"/>
          <ac:spMkLst>
            <pc:docMk/>
            <pc:sldMk cId="623530208" sldId="331"/>
            <ac:spMk id="3" creationId="{24282F4E-77F6-A810-4A99-3EDC91E47982}"/>
          </ac:spMkLst>
        </pc:spChg>
      </pc:sldChg>
      <pc:sldChg chg="modSp modAnim">
        <pc:chgData name="Long Tran" userId="e540d250-70c7-4be3-b4a2-b5ecbc3dd049" providerId="ADAL" clId="{744BA091-BBCB-D348-9F88-202C449E9577}" dt="2023-11-17T01:30:50.626" v="11" actId="20577"/>
        <pc:sldMkLst>
          <pc:docMk/>
          <pc:sldMk cId="535234510" sldId="342"/>
        </pc:sldMkLst>
        <pc:spChg chg="mod">
          <ac:chgData name="Long Tran" userId="e540d250-70c7-4be3-b4a2-b5ecbc3dd049" providerId="ADAL" clId="{744BA091-BBCB-D348-9F88-202C449E9577}" dt="2023-11-17T01:30:50.626" v="11" actId="20577"/>
          <ac:spMkLst>
            <pc:docMk/>
            <pc:sldMk cId="535234510" sldId="342"/>
            <ac:spMk id="3" creationId="{73BECF8F-E107-1B61-5E98-9482567BA3A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vi-VN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vi-VN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vi-VN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vi-VN" dirty="0"/>
              <a:t>MAT1101: Xác suất thống kê</a:t>
            </a:r>
            <a:br>
              <a:rPr lang="vi-VN" dirty="0"/>
            </a:br>
            <a:endParaRPr lang="vi-VN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71550"/>
            <a:ext cx="9144000" cy="1143000"/>
          </a:xfrm>
        </p:spPr>
        <p:txBody>
          <a:bodyPr/>
          <a:lstStyle/>
          <a:p>
            <a:pPr eaLnBrk="1" hangingPunct="1"/>
            <a:r>
              <a:rPr lang="vi-VN" sz="3200" dirty="0"/>
              <a:t>Các định lý giới hạn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2286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©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Long - VNU-UET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9544" y="1733550"/>
            <a:ext cx="2724912" cy="2724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61B55E-4F9C-1CE5-1AE0-F7F8D91C6A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Trường hợp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61B55E-4F9C-1CE5-1AE0-F7F8D91C6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C6E3F-44D1-15F2-E0F4-31CF5BF4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Từ cận trên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vi-VN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vi-VN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vi-VN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vi-V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dirty="0"/>
                  <a:t>, suy 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|≥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vi-VN" dirty="0"/>
              </a:p>
              <a:p>
                <a:pPr lvl="1"/>
                <a:r>
                  <a:rPr lang="vi-VN" dirty="0"/>
                  <a:t>Cận này đúng ngay cả khi ta không biết phương sai của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r>
                  <a:rPr lang="vi-VN" dirty="0"/>
                  <a:t>Chứng minh: xét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vi-VN" dirty="0">
                    <a:solidFill>
                      <a:schemeClr val="accent2"/>
                    </a:solidFill>
                  </a:rPr>
                  <a:t>, có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ar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vi-VN" dirty="0">
                    <a:solidFill>
                      <a:schemeClr val="accent2"/>
                    </a:solidFill>
                  </a:rPr>
                  <a:t>do ta luôn có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vi-VN" dirty="0">
                    <a:solidFill>
                      <a:schemeClr val="accent2"/>
                    </a:solidFill>
                  </a:rPr>
                  <a:t> (khoảng cách từ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>
                    <a:solidFill>
                      <a:schemeClr val="accent2"/>
                    </a:solidFill>
                  </a:rPr>
                  <a:t> đến trung điểm).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C6E3F-44D1-15F2-E0F4-31CF5BF4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1A67-8477-E78F-FD1C-3416C23B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Cận Chernoff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01579-F376-A147-396B-D70AEAB301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047751"/>
                <a:ext cx="5791200" cy="1733550"/>
              </a:xfr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vi-VN" dirty="0">
                    <a:solidFill>
                      <a:schemeClr val="accent2"/>
                    </a:solidFill>
                    <a:latin typeface="Calibri" pitchFamily="34" charset="0"/>
                  </a:rPr>
                  <a:t>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>
                    <a:solidFill>
                      <a:schemeClr val="accent2"/>
                    </a:solidFill>
                    <a:latin typeface="Calibri" pitchFamily="34" charset="0"/>
                  </a:rPr>
                  <a:t> có hàm sinh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vi-VN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>
                    <a:solidFill>
                      <a:schemeClr val="accent2"/>
                    </a:solidFill>
                    <a:latin typeface="Calibri" pitchFamily="34" charset="0"/>
                  </a:rPr>
                  <a:t> thì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vi-VN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sSub>
                        <m:sSub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vi-VN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lim>
                      </m:limLow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sSub>
                        <m:sSub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01579-F376-A147-396B-D70AEAB30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047751"/>
                <a:ext cx="5791200" cy="17335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E286824-111D-0CB4-A62B-39416A22DB1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04800" y="2781301"/>
                <a:ext cx="8534400" cy="2003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vi-VN" kern="0" dirty="0"/>
                  <a:t>Chứng minh: 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i="1" kern="0" dirty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vi-VN" kern="0" dirty="0"/>
                  <a:t> đồng biến và bất đẳng thức Markov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&gt;0: 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</a:rPr>
                                <m:t>sX</m:t>
                              </m:r>
                            </m:sup>
                          </m:sSup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r>
                        <a:rPr lang="vi-VN" b="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sX</m:t>
                              </m:r>
                            </m:sup>
                          </m:sSup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sSub>
                        <m:sSub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&lt;0: 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kern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</a:rPr>
                                <m:t>sX</m:t>
                              </m:r>
                            </m:sup>
                          </m:sSup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kern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r>
                        <a:rPr lang="vi-VN" b="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kern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sX</m:t>
                              </m:r>
                            </m:sup>
                          </m:sSup>
                        </m:e>
                      </m:d>
                      <m:r>
                        <a:rPr lang="vi-VN" b="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sa</m:t>
                          </m:r>
                        </m:sup>
                      </m:sSup>
                      <m:sSub>
                        <m:sSub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E286824-111D-0CB4-A62B-39416A22D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781301"/>
                <a:ext cx="8534400" cy="2003380"/>
              </a:xfrm>
              <a:prstGeom prst="rect">
                <a:avLst/>
              </a:prstGeom>
              <a:blipFill>
                <a:blip r:embed="rId3"/>
                <a:stretch>
                  <a:fillRect l="-14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52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1D1A-5FC8-B51B-57E0-14BBDA3C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phân bố chuẩn tắc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7BA95-8130-490A-7566-803CEFA51C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5334000" cy="35468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p>
                          <m:sSup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vi-VN" dirty="0"/>
              </a:p>
              <a:p>
                <a:r>
                  <a:rPr lang="vi-VN" dirty="0"/>
                  <a:t>Chebyshev: Với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Chernoff: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vi-VN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sa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Vế phải cực tiểu tại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vi-VN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7BA95-8130-490A-7566-803CEFA51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5334000" cy="3546873"/>
              </a:xfrm>
              <a:blipFill>
                <a:blip r:embed="rId2"/>
                <a:stretch>
                  <a:fillRect l="-2375" b="-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DFA764F-A936-E1FF-158D-DA4070FAF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314580"/>
                  </p:ext>
                </p:extLst>
              </p:nvPr>
            </p:nvGraphicFramePr>
            <p:xfrm>
              <a:off x="4953000" y="1499870"/>
              <a:ext cx="4191000" cy="25958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47750">
                      <a:extLst>
                        <a:ext uri="{9D8B030D-6E8A-4147-A177-3AD203B41FA5}">
                          <a16:colId xmlns:a16="http://schemas.microsoft.com/office/drawing/2014/main" val="159875588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41414638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2070507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4074189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vi-VN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b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vi-VN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vi-V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b="1" smtClean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a:rPr lang="vi-VN" b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vi-VN" b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vi-V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252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0,6170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4,0000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1,7649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599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0,3174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1,0000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1.2130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160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0,1336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0,4444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0.6493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476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2,0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0,0456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0,2500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0.2706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792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2,5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0,0124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0,1600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0.0878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093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3,0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0,0026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0,1111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VN" sz="1400" b="0" i="1" u="none" strike="noStrike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0,0222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872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DFA764F-A936-E1FF-158D-DA4070FAF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314580"/>
                  </p:ext>
                </p:extLst>
              </p:nvPr>
            </p:nvGraphicFramePr>
            <p:xfrm>
              <a:off x="4953000" y="1499870"/>
              <a:ext cx="4191000" cy="25958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47750">
                      <a:extLst>
                        <a:ext uri="{9D8B030D-6E8A-4147-A177-3AD203B41FA5}">
                          <a16:colId xmlns:a16="http://schemas.microsoft.com/office/drawing/2014/main" val="159875588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4141463813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2070507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4074189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3448" r="-301205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3448" r="-204878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448" r="-102410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3448" r="-3659" b="-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8252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100000" r="-301205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100000" r="-204878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0000" r="-102410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100000" r="-3659" b="-4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599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206897" r="-301205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206897" r="-204878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6897" r="-102410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206897" r="-3659" b="-4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160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306897" r="-301205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306897" r="-204878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6897" r="-102410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306897" r="-3659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476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406897" r="-30120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406897" r="-204878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6897" r="-10241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406897" r="-365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9792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490000" r="-30120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490000" r="-20487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90000" r="-10241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490000" r="-365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093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610345" r="-30120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439" t="-610345" r="-20487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10345" r="-10241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659" t="-610345" r="-365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872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4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B31-1394-7A6B-FA76-77764770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các bất đẳng thức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DB890-FFC6-6A07-B1A2-174828D08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Xét biến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1&gt;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 dirty="0"/>
              </a:p>
              <a:p>
                <a:r>
                  <a:rPr lang="vi-VN" dirty="0"/>
                  <a:t>Markov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den>
                      </m:f>
                      <m:r>
                        <a:rPr lang="vi-V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Chebyshev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pn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pn</m:t>
                              </m:r>
                            </m:e>
                          </m:d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np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vi-V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DB890-FFC6-6A07-B1A2-174828D08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429" b="-32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4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B31-1394-7A6B-FA76-77764770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các bất đẳng thức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DB890-FFC6-6A07-B1A2-174828D08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Xét biến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2000" dirty="0"/>
                  <a:t> và </a:t>
                </a:r>
                <a14:m>
                  <m:oMath xmlns:m="http://schemas.openxmlformats.org/officeDocument/2006/math">
                    <m:r>
                      <a:rPr lang="vi-VN" sz="2000" b="0" i="0" dirty="0" smtClean="0">
                        <a:latin typeface="Cambria Math" panose="02040503050406030204" pitchFamily="18" charset="0"/>
                      </a:rPr>
                      <m:t>1&gt;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Chernoff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&gt;0: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sqn</m:t>
                          </m:r>
                        </m:sup>
                      </m:sSup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sqn</m:t>
                          </m:r>
                        </m:sup>
                      </m:sSup>
                      <m:sSup>
                        <m:sSup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0" dirty="0">
                                      <a:latin typeface="Cambria Math" panose="02040503050406030204" pitchFamily="18" charset="0"/>
                                    </a:rPr>
                                    <m:t>pe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vi-VN" sz="2000" b="0" dirty="0"/>
              </a:p>
              <a:p>
                <a:pPr marL="0" indent="0">
                  <a:buNone/>
                </a:pPr>
                <a:r>
                  <a:rPr lang="vi-VN" sz="2000" dirty="0"/>
                  <a:t>Đặt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00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p>
                  </m:oMath>
                </a14:m>
                <a:r>
                  <a:rPr lang="vi-VN" sz="2000" dirty="0"/>
                  <a:t>, giải cực trị của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qn</m:t>
                        </m:r>
                      </m:sup>
                    </m:sSup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px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vi-VN" sz="2000" dirty="0"/>
                  <a:t> bằng đạo hàm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</a:rPr>
                            <m:t>qn</m:t>
                          </m:r>
                          <m:r>
                            <m:rPr>
                              <m:sty m:val="p"/>
                            </m:rPr>
                            <a:rPr lang="vi-VN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qn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npx</m:t>
                          </m:r>
                        </m:e>
                        <m:sup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qn</m:t>
                          </m:r>
                        </m:sup>
                      </m:sSup>
                      <m:sSup>
                        <m:sSup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vi-V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vi-VN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qn</m:t>
                          </m:r>
                        </m:sup>
                      </m:sSup>
                      <m:sSup>
                        <m:sSupPr>
                          <m:ctrl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px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i="0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px</m:t>
                              </m:r>
                            </m:e>
                          </m:d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sSup>
                        <m:sSup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qp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vi-V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Thế ngược lại được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qn</m:t>
                          </m:r>
                        </m:e>
                      </m:d>
                      <m:r>
                        <a:rPr lang="vi-VN" sz="20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qn</m:t>
                          </m:r>
                        </m:sup>
                      </m:sSup>
                      <m:sSup>
                        <m:sSupPr>
                          <m:ctrlP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num>
                                <m:den>
                                  <m:r>
                                    <a:rPr lang="vi-V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vi-V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DB890-FFC6-6A07-B1A2-174828D08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071" b="-153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6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991F-ECDC-8E83-A04E-8129ACC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các bất đẳng thức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5E8FD24-C070-511D-E455-60656415A6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15306550"/>
                  </p:ext>
                </p:extLst>
              </p:nvPr>
            </p:nvGraphicFramePr>
            <p:xfrm>
              <a:off x="304800" y="1047750"/>
              <a:ext cx="8534400" cy="34866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33600">
                      <a:extLst>
                        <a:ext uri="{9D8B030D-6E8A-4147-A177-3AD203B41FA5}">
                          <a16:colId xmlns:a16="http://schemas.microsoft.com/office/drawing/2014/main" val="387991816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593921273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960510139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2530452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qn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Markov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Chebyshev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d>
                                      <m:dPr>
                                        <m:ctrlP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q</m:t>
                                            </m:r>
                                            <m: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Chernoff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q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qn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0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num>
                                          <m:den>
                                            <m:r>
                                              <a:rPr lang="vi-VN" sz="2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q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r>
                                      <a:rPr lang="vi-VN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001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f>
                                      <m:fPr>
                                        <m:ctrlP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16</m:t>
                                            </m:r>
                                          </m:num>
                                          <m:den>
                                            <m: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27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/4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7528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vi-VN" sz="2000" b="1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f>
                                      <m:fPr>
                                        <m:ctrlP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a:rPr lang="vi-V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4834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5E8FD24-C070-511D-E455-60656415A6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15306550"/>
                  </p:ext>
                </p:extLst>
              </p:nvPr>
            </p:nvGraphicFramePr>
            <p:xfrm>
              <a:off x="304800" y="1047750"/>
              <a:ext cx="8534400" cy="34866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33600">
                      <a:extLst>
                        <a:ext uri="{9D8B030D-6E8A-4147-A177-3AD203B41FA5}">
                          <a16:colId xmlns:a16="http://schemas.microsoft.com/office/drawing/2014/main" val="387991816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593921273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960510139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253045215"/>
                        </a:ext>
                      </a:extLst>
                    </a:gridCol>
                  </a:tblGrid>
                  <a:tr h="100253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595" t="-1266" r="-301786" b="-253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122464" t="-1266" r="-267391" b="-253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196795" t="-1266" r="-136538" b="-253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220476" t="-1266" r="-1429" b="-253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001510"/>
                      </a:ext>
                    </a:extLst>
                  </a:tr>
                  <a:tr h="1241044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595" t="-80808" r="-301786" b="-10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2464" t="-80808" r="-267391" b="-10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6795" t="-80808" r="-136538" b="-10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0476" t="-80808" r="-1429" b="-102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528742"/>
                      </a:ext>
                    </a:extLst>
                  </a:tr>
                  <a:tr h="1243076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2"/>
                          <a:stretch>
                            <a:fillRect l="-595" t="-182653" r="-301786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2464" t="-182653" r="-267391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6795" t="-182653" r="-136538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0476" t="-182653" r="-1429" b="-3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834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48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A8B5-38D9-1A15-20CB-4840DC8D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F046E-1C2D-050E-C4BE-9ADD3476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21E4B-DBEA-6AB3-5B41-FF1ECE1B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85904"/>
            <a:ext cx="7772400" cy="32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A8B5-38D9-1A15-20CB-4840DC8D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F046E-1C2D-050E-C4BE-9ADD3476D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≤0,01⇒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vi-VN" dirty="0"/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≥0,05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≤0,01</m:t>
                    </m:r>
                  </m:oMath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0,01⋅</m:t>
                          </m:r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0,05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=4⋅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2−1,4</m:t>
                                </m:r>
                              </m:e>
                            </m:d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=0,09</m:t>
                    </m:r>
                  </m:oMath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vi-V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≤0,01⇒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≥9⋅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  <a:p>
                <a:r>
                  <a:rPr lang="vi-VN" dirty="0"/>
                  <a:t>Để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≥0,05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≤0,01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0,09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0,01⋅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36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F046E-1C2D-050E-C4BE-9ADD3476D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b="-175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5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1346-D457-0586-3556-D79C30CD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Hàm lồi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DBDB4-2E83-07A2-7F02-0E00FBEF4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122824"/>
                <a:ext cx="8534400" cy="2658726"/>
              </a:xfrm>
            </p:spPr>
            <p:txBody>
              <a:bodyPr/>
              <a:lstStyle/>
              <a:p>
                <a:r>
                  <a:rPr lang="vi-VN" sz="2000" dirty="0"/>
                  <a:t>Chứng minh: với mọi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vi-VN" sz="2000" b="0" dirty="0"/>
              </a:p>
              <a:p>
                <a:pPr lvl="1"/>
                <a:r>
                  <a:rPr lang="vi-VN" sz="2000" dirty="0"/>
                  <a:t>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sz="2000" dirty="0"/>
                  <a:t>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  <m:e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vi-V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dx</m:t>
                        </m:r>
                      </m:e>
                    </m:nary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  <m:e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vi-V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00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dx</m:t>
                        </m:r>
                      </m:e>
                    </m:nary>
                  </m:oMath>
                </a14:m>
                <a:endParaRPr lang="vi-VN" sz="2000" dirty="0"/>
              </a:p>
              <a:p>
                <a:pPr lvl="1"/>
                <a:r>
                  <a:rPr lang="vi-VN" sz="2000" dirty="0"/>
                  <a:t>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sz="2000" dirty="0"/>
                  <a:t>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vi-VN" sz="2000" i="1" dirty="0"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  <m:e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vi-V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dx</m:t>
                        </m:r>
                      </m:e>
                    </m:nary>
                    <m:r>
                      <a:rPr lang="vi-VN" sz="2000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  <m:e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vi-V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dx</m:t>
                        </m:r>
                      </m:e>
                    </m:nary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i="1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vi-V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Chọn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vi-VN" sz="2000" dirty="0"/>
                  <a:t> và lấy kì vọng cả hai vế được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DBDB4-2E83-07A2-7F02-0E00FBEF4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122824"/>
                <a:ext cx="8534400" cy="2658726"/>
              </a:xfrm>
              <a:blipFill>
                <a:blip r:embed="rId2"/>
                <a:stretch>
                  <a:fillRect l="-893" t="-8571" b="-442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DFAA5-539F-7DC2-0874-7BB791713728}"/>
                  </a:ext>
                </a:extLst>
              </p:cNvPr>
              <p:cNvSpPr txBox="1"/>
              <p:nvPr/>
            </p:nvSpPr>
            <p:spPr>
              <a:xfrm>
                <a:off x="1981200" y="914221"/>
                <a:ext cx="5562600" cy="120032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vi-VN" sz="2400" dirty="0">
                    <a:latin typeface="Calibri"/>
                    <a:cs typeface="Calibri"/>
                  </a:rPr>
                  <a:t>Nếu </a:t>
                </a:r>
                <a14:m>
                  <m:oMath xmlns:m="http://schemas.openxmlformats.org/officeDocument/2006/math">
                    <m:r>
                      <a:rPr lang="vi-VN" sz="2400" b="0" i="1" smtClean="0"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r>
                      <a:rPr lang="vi-VN" sz="24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vi-VN" sz="24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vi-VN" sz="24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vi-VN" sz="2400" dirty="0">
                    <a:latin typeface="Calibri"/>
                    <a:cs typeface="Calibri"/>
                  </a:rPr>
                  <a:t> là hàm lồi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  <a:cs typeface="Calibri"/>
                          </a:rPr>
                          <m:t>f</m:t>
                        </m:r>
                      </m:e>
                      <m:sup>
                        <m:r>
                          <a:rPr lang="vi-VN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vi-VN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  <a:cs typeface="Calibri"/>
                          </a:rPr>
                          <m:t>x</m:t>
                        </m:r>
                      </m:e>
                    </m:d>
                    <m:r>
                      <a:rPr lang="vi-VN" sz="2400" b="0" i="1" dirty="0" smtClean="0">
                        <a:latin typeface="Cambria Math" panose="02040503050406030204" pitchFamily="18" charset="0"/>
                        <a:cs typeface="Calibri"/>
                      </a:rPr>
                      <m:t>≥0,∀</m:t>
                    </m:r>
                    <m:r>
                      <m:rPr>
                        <m:sty m:val="p"/>
                      </m:rPr>
                      <a:rPr lang="vi-VN" sz="2400" i="1" dirty="0">
                        <a:latin typeface="Cambria Math" panose="02040503050406030204" pitchFamily="18" charset="0"/>
                        <a:cs typeface="Calibri"/>
                      </a:rPr>
                      <m:t>x</m:t>
                    </m:r>
                  </m:oMath>
                </a14:m>
                <a:r>
                  <a:rPr lang="vi-VN" sz="2400" dirty="0">
                    <a:latin typeface="Calibri"/>
                    <a:cs typeface="Calibri"/>
                  </a:rPr>
                  <a:t>) thì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i="1" dirty="0">
                          <a:latin typeface="Cambria Math" panose="02040503050406030204" pitchFamily="18" charset="0"/>
                          <a:cs typeface="Calibri"/>
                        </a:rPr>
                        <m:t>f</m:t>
                      </m:r>
                      <m:d>
                        <m:dPr>
                          <m:ctrlPr>
                            <a:rPr lang="vi-VN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vi-V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vi-V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vi-V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vi-V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lang="vi-V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DFAA5-539F-7DC2-0874-7BB79171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914221"/>
                <a:ext cx="556260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8B3F-6C13-7A0C-6328-8B4E7BB6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Luật số lớn (yếu)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83815-BDC4-B9AA-013A-AF944B2EF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vi-V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sSub>
                        <m:sSub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vi-VN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Theo Chebyshev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Với mọi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vi-VN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vi-V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vi-V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sz="200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vi-V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vi-V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vi-V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vi-V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(∗)</m:t>
                      </m:r>
                    </m:oMath>
                  </m:oMathPara>
                </a14:m>
                <a:endParaRPr lang="vi-VN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sz="2000" b="1" dirty="0"/>
                  <a:t>Luật số lớn (yếu):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</a:t>
                </a:r>
                <a:r>
                  <a:rPr lang="vi-VN" sz="2000" dirty="0">
                    <a:solidFill>
                      <a:srgbClr val="00B050"/>
                    </a:solidFill>
                  </a:rPr>
                  <a:t>hội tụ theo xác suất </a:t>
                </a:r>
                <a:r>
                  <a:rPr lang="vi-VN" sz="2000" dirty="0"/>
                  <a:t>về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vi-VN" sz="2000" dirty="0"/>
                  <a:t> theo nghĩa trong biểu thức (*)</a:t>
                </a:r>
              </a:p>
              <a:p>
                <a:r>
                  <a:rPr lang="vi-VN" sz="2000" dirty="0"/>
                  <a:t>Ý nghĩa: Xét khoảng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vi-VN" sz="2000" dirty="0"/>
                  <a:t> bất kì,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lớn, xác suất để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rơi vào khoảng này tiến đến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vi-VN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83815-BDC4-B9AA-013A-AF944B2E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7857" b="-71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/>
              <a:t>Sách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047750"/>
            <a:ext cx="5638800" cy="339447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vi-VN" sz="1600" dirty="0"/>
              <a:t>Sinh viên có thể đọc thêm mục 5.1 đến mục 5.5</a:t>
            </a:r>
          </a:p>
          <a:p>
            <a:pPr lvl="1" eaLnBrk="1" hangingPunct="1">
              <a:lnSpc>
                <a:spcPct val="80000"/>
              </a:lnSpc>
            </a:pPr>
            <a:endParaRPr lang="vi-VN" sz="800" dirty="0"/>
          </a:p>
          <a:p>
            <a:pPr lvl="1" eaLnBrk="1" hangingPunct="1">
              <a:lnSpc>
                <a:spcPct val="80000"/>
              </a:lnSpc>
            </a:pPr>
            <a:r>
              <a:rPr lang="vi-VN" sz="1400" dirty="0"/>
              <a:t>Dimitri P. Bertsekas, John N. Tsitsiklis - Introduction to Probability, 2nd Edition  -Athena Scientific (2008)</a:t>
            </a:r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vi-VN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vi-VN" sz="1600" dirty="0"/>
          </a:p>
        </p:txBody>
      </p:sp>
      <p:pic>
        <p:nvPicPr>
          <p:cNvPr id="819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7029" y="1917188"/>
            <a:ext cx="2049941" cy="262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647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3A52-8488-7619-F0C6-F74DEA54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Ước lượng xác suất sự kiện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7639-51E3-BC71-E965-11B3F7BC9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Giả sử cần ước lượng sự kiện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r>
                  <a:rPr lang="vi-VN" dirty="0"/>
                  <a:t>Làm thí nghiệm nhiều lần và thu dữ liệu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ả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ở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ứ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̅"/>
                              <m:ctrlPr>
                                <a:rPr lang="vi-V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vi-V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vi-V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dirty="0"/>
                  <a:t>nên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hội tụ theo xác suất về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. Lưu ý: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vi-VN" dirty="0"/>
                  <a:t> chính là tần suất sự kiện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dirty="0"/>
                  <a:t> xảy ra trong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dirty="0"/>
                  <a:t> lần thí nghiệm.</a:t>
                </a:r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7639-51E3-BC71-E965-11B3F7BC9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 r="-446" b="-167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FBC1F-C8D5-4701-82F3-0551D3FBF5E8}"/>
                  </a:ext>
                </a:extLst>
              </p:cNvPr>
              <p:cNvSpPr txBox="1"/>
              <p:nvPr/>
            </p:nvSpPr>
            <p:spPr>
              <a:xfrm>
                <a:off x="2247900" y="4482688"/>
                <a:ext cx="4648200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vi-VN" dirty="0">
                    <a:latin typeface="Calibri"/>
                    <a:cs typeface="Calibri"/>
                  </a:rPr>
                  <a:t>Tần suất xảy ra sự kiện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cs typeface="Calibri"/>
                      </a:rPr>
                      <m:t>≈</m:t>
                    </m:r>
                  </m:oMath>
                </a14:m>
                <a:r>
                  <a:rPr lang="vi-VN" dirty="0">
                    <a:latin typeface="Calibri"/>
                    <a:cs typeface="Calibri"/>
                  </a:rPr>
                  <a:t> xác suất xảy ra sự kiện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FBC1F-C8D5-4701-82F3-0551D3FBF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482688"/>
                <a:ext cx="4648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D472440-B5A8-40B0-5ECB-4B5351202627}"/>
              </a:ext>
            </a:extLst>
          </p:cNvPr>
          <p:cNvGrpSpPr/>
          <p:nvPr/>
        </p:nvGrpSpPr>
        <p:grpSpPr>
          <a:xfrm>
            <a:off x="457200" y="2554472"/>
            <a:ext cx="1676400" cy="855478"/>
            <a:chOff x="7467600" y="2114550"/>
            <a:chExt cx="1676400" cy="8554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BC714-AC4B-635F-B91F-796CD2B3B954}"/>
                </a:ext>
              </a:extLst>
            </p:cNvPr>
            <p:cNvSpPr txBox="1"/>
            <p:nvPr/>
          </p:nvSpPr>
          <p:spPr>
            <a:xfrm>
              <a:off x="7467600" y="211455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latin typeface="Calibri"/>
                  <a:cs typeface="Calibri"/>
                </a:rPr>
                <a:t>Luật số lớn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B9C912-D206-B7E2-C859-5D0BA06D349C}"/>
                </a:ext>
              </a:extLst>
            </p:cNvPr>
            <p:cNvCxnSpPr>
              <a:cxnSpLocks/>
            </p:cNvCxnSpPr>
            <p:nvPr/>
          </p:nvCxnSpPr>
          <p:spPr>
            <a:xfrm>
              <a:off x="8191500" y="2483882"/>
              <a:ext cx="952500" cy="48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76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0B93-CA79-B3A1-9D4B-7F2D9F78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khảo sát ý kiến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Một người có xác suất đồng ý với dự luật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Ước lượng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vi-VN" sz="2000" dirty="0"/>
                  <a:t> bằng cách hỏi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người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vi-V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</m:d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Ví dụ: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=0,1; 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&gt;0,1</m:t>
                          </m:r>
                        </m:e>
                      </m:d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=0,25</m:t>
                      </m:r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Đặt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khi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vi-VN" sz="2000" dirty="0"/>
                  <a:t> thì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vi-V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Ví dụ: chọn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=0,05;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vi-VN" sz="2000" dirty="0"/>
                  <a:t> thì cần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=50000</m:t>
                    </m:r>
                  </m:oMath>
                </a14:m>
                <a:r>
                  <a:rPr lang="vi-VN" sz="2000" dirty="0">
                    <a:solidFill>
                      <a:srgbClr val="FF0000"/>
                    </a:solidFill>
                  </a:rPr>
                  <a:t> </a:t>
                </a:r>
                <a:r>
                  <a:rPr lang="vi-VN" sz="2000" dirty="0"/>
                  <a:t>người khảo sát để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&gt;0,01</m:t>
                          </m:r>
                        </m:e>
                      </m:d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≤0,05</m:t>
                      </m:r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Diễn giải: với xác suất ít nhất 95%, ước lượng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sai lệch không quá 1% so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vi-VN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071" b="-1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AC2E0F2-1EC6-065D-281D-5B032BE80A04}"/>
              </a:ext>
            </a:extLst>
          </p:cNvPr>
          <p:cNvSpPr txBox="1"/>
          <p:nvPr/>
        </p:nvSpPr>
        <p:spPr>
          <a:xfrm>
            <a:off x="6934200" y="2600547"/>
            <a:ext cx="18288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  <a:latin typeface="Calibri"/>
                <a:cs typeface="Calibri"/>
              </a:rPr>
              <a:t>Câu hỏi: Xác suất 95% trên không gian mẫu nào ?</a:t>
            </a:r>
          </a:p>
        </p:txBody>
      </p:sp>
    </p:spTree>
    <p:extLst>
      <p:ext uri="{BB962C8B-B14F-4D97-AF65-F5344CB8AC3E}">
        <p14:creationId xmlns:p14="http://schemas.microsoft.com/office/powerpoint/2010/main" val="295974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2F04-AC4F-6A2F-39EB-F3593D27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181350"/>
                <a:ext cx="8534400" cy="1314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d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vi-VN" sz="2000" dirty="0"/>
                  <a:t> 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vi-VN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vi-VN" sz="2000" dirty="0"/>
              </a:p>
              <a:p>
                <a:r>
                  <a:rPr lang="vi-VN" sz="2000" dirty="0"/>
                  <a:t>Vậy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vi-VN" sz="20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vi-V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vi-VN" sz="2000" dirty="0"/>
                  <a:t>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d>
                        <m:r>
                          <a:rPr lang="vi-VN" sz="2000" i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vi-VN" sz="2000" b="0" dirty="0"/>
              </a:p>
              <a:p>
                <a:r>
                  <a:rPr lang="vi-VN" sz="2000" dirty="0"/>
                  <a:t>Khi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vi-VN" sz="2000" dirty="0"/>
                  <a:t> giảm còn một nửa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cần tăng 4 lần</a:t>
                </a:r>
              </a:p>
              <a:p>
                <a:r>
                  <a:rPr lang="vi-VN" sz="2000" dirty="0"/>
                  <a:t>Khi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vi-VN" sz="2000" dirty="0"/>
                  <a:t> giảm còn một nửa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cần tăng 2 lần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181350"/>
                <a:ext cx="8534400" cy="1314600"/>
              </a:xfrm>
              <a:blipFill>
                <a:blip r:embed="rId2"/>
                <a:stretch>
                  <a:fillRect l="-893" b="-4476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997763-33D6-B35B-3741-71CCF723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2950"/>
            <a:ext cx="6553200" cy="24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67B4-8A69-A31B-7B65-6FEA458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&amp; Hội tụ theo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033B7-7F64-6D3F-FBF8-4B9631039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Hội tụ</a:t>
                </a:r>
                <a:r>
                  <a:rPr lang="vi-VN" b="0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</m:oMath>
                </a14:m>
                <a:r>
                  <a:rPr lang="vi-VN" dirty="0"/>
                  <a:t> nếu với mỗi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vi-VN" dirty="0"/>
                  <a:t>, tồn tại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Kí hiệu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>
                  <a:solidFill>
                    <a:srgbClr val="00B050"/>
                  </a:solidFill>
                </a:endParaRPr>
              </a:p>
              <a:p>
                <a:r>
                  <a:rPr lang="vi-VN" b="1" dirty="0"/>
                  <a:t>Hội tụ theo xác suất</a:t>
                </a:r>
                <a:r>
                  <a:rPr lang="vi-VN" dirty="0"/>
                  <a:t>: Biến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hội tụ theo xác suất đến biến ngẫu nhiên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nếu với mọi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hay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vi-V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vi-VN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&gt;0:∃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:∀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vi-VN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vi-V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Ký hiệu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>
                  <a:solidFill>
                    <a:srgbClr val="FF0000"/>
                  </a:solidFill>
                </a:endParaRPr>
              </a:p>
              <a:p>
                <a:r>
                  <a:rPr lang="vi-VN" dirty="0"/>
                  <a:t>Trường hợp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dirty="0"/>
                  <a:t> (hằng số), ta viết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033B7-7F64-6D3F-FBF8-4B9631039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 r="-2083" b="-246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53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6386-C2FF-BB64-707D-7A5E2743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vi-VN" dirty="0"/>
                  <a:t>. Gọi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vi-VN" i="0" dirty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vi-VN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:r>
                  <a:rPr lang="vi-VN" dirty="0"/>
                  <a:t>Suy 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dirty="0"/>
                  <a:t>. Tức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20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44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6386-C2FF-BB64-707D-7A5E2743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phân bố mũ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xp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. Gọi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</m:oMath>
                  </m:oMathPara>
                </a14:m>
                <a:endParaRPr lang="vi-V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vi-VN" dirty="0"/>
                  <a:t>Suy 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dirty="0"/>
                  <a:t>. Tức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34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2F04-AC4F-6A2F-39EB-F3593D27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92938"/>
                <a:ext cx="8534400" cy="1701685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vi-VN" sz="2000" dirty="0"/>
                  <a:t> với mọi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endParaRPr lang="vi-VN" sz="20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vi-VN" sz="2000" dirty="0"/>
                  <a:t>Tức là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vi-V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vi-VN" sz="20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sz="2000" i="0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i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  <m:r>
                              <a:rPr lang="vi-VN" sz="2000" i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m:rPr>
                                <m:sty m:val="p"/>
                              </m:rPr>
                              <a:rPr lang="vi-VN" sz="2000" i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vi-VN" sz="2000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20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sz="20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sz="20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2000" i="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  <m:r>
                          <a:rPr lang="vi-VN" sz="2000" i="0">
                            <a:latin typeface="Cambria Math" panose="02040503050406030204" pitchFamily="18" charset="0"/>
                          </a:rPr>
                          <m:t>≥</m:t>
                        </m:r>
                        <m:rad>
                          <m:radPr>
                            <m:ctrlPr>
                              <a:rPr lang="vi-VN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sty m:val="p"/>
                                <m:brk m:alnAt="7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g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rad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=1−</m:t>
                    </m:r>
                    <m:rad>
                      <m:rad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sty m:val="p"/>
                            <m:brk m:alnAt="7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n</m:t>
                        </m:r>
                      </m:deg>
                      <m:e>
                        <m:r>
                          <m:rPr>
                            <m:sty m:val="p"/>
                          </m:rPr>
                          <a:rPr lang="vi-VN" sz="2000" i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rad>
                    <m:r>
                      <a:rPr lang="vi-VN" sz="2000" b="0" i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vi-VN" sz="2000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92938"/>
                <a:ext cx="8534400" cy="1701685"/>
              </a:xfrm>
              <a:blipFill>
                <a:blip r:embed="rId2"/>
                <a:stretch>
                  <a:fillRect l="-1042" b="-2835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FAF9BE-E428-979B-4ABA-32DB9B5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6750"/>
            <a:ext cx="7772400" cy="22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2F04-AC4F-6A2F-39EB-F3593D27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92938"/>
                <a:ext cx="8534400" cy="170168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lphaLcParenR" startAt="3"/>
                </a:pPr>
                <a14:m>
                  <m:oMath xmlns:m="http://schemas.openxmlformats.org/officeDocument/2006/math">
                    <m:r>
                      <a:rPr lang="vi-VN" sz="17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7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17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vi-VN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vi-V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17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17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17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vi-VN" sz="17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17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17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vi-VN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vi-VN" sz="1700" dirty="0"/>
                  <a:t>, suy ra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1700" i="0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17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17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1700" i="0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17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17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7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vi-VN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vi-VN" sz="17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17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vi-VN" sz="17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vi-VN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vi-VN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vi-VN" sz="1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17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17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vi-VN" sz="17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vi-VN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vi-VN" sz="17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sSup>
                        <m:sSupPr>
                          <m:ctrlPr>
                            <a:rPr lang="vi-VN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1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17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vi-VN" sz="17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vi-VN" sz="17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vi-VN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sz="1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17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vi-VN" sz="17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sz="17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vi-VN" sz="1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vi-VN" sz="17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vi-VN" sz="1700" dirty="0"/>
                  <a:t>Theo Chebyshev,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17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sz="17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sz="1700" dirty="0"/>
              </a:p>
              <a:p>
                <a:pPr marL="457200" indent="-457200">
                  <a:buFont typeface="+mj-lt"/>
                  <a:buAutoNum type="alphaLcParenR" startAt="4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17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7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17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sz="1700" b="0" i="0" smtClean="0">
                            <a:latin typeface="Cambria Math" panose="02040503050406030204" pitchFamily="18" charset="0"/>
                          </a:rPr>
                          <m:t>≤1−</m:t>
                        </m:r>
                        <m:r>
                          <m:rPr>
                            <m:sty m:val="p"/>
                          </m:rPr>
                          <a:rPr lang="vi-VN" sz="17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vi-VN" sz="17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vi-VN" sz="17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1700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1700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1700" i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sz="170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17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17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vi-VN" sz="1700" b="0" i="0" smtClean="0">
                                <a:latin typeface="Cambria Math" panose="02040503050406030204" pitchFamily="18" charset="0"/>
                              </a:rPr>
                              <m:t>≤1−</m:t>
                            </m:r>
                            <m:r>
                              <m:rPr>
                                <m:sty m:val="p"/>
                              </m:rPr>
                              <a:rPr lang="vi-VN" sz="1700" b="0" i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nary>
                    <m:r>
                      <a:rPr lang="vi-VN" sz="1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1700" i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vi-VN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17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vi-VN" sz="17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vi-VN" sz="1700" b="0" i="0" smtClean="0">
                                <a:latin typeface="Cambria Math" panose="02040503050406030204" pitchFamily="18" charset="0"/>
                              </a:rPr>
                              <m:t>≤1−</m:t>
                            </m:r>
                            <m:r>
                              <m:rPr>
                                <m:sty m:val="p"/>
                              </m:rPr>
                              <a:rPr lang="vi-VN" sz="1700" b="0" i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1700" i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vi-VN" sz="17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vi-VN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vi-VN" sz="1700" b="0" i="0" smtClean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num>
                              <m:den>
                                <m:r>
                                  <a:rPr lang="vi-VN" sz="17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17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vi-VN" sz="1700" b="0" i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br>
                  <a:rPr lang="vi-VN" sz="1700" dirty="0"/>
                </a:br>
                <a:r>
                  <a:rPr lang="vi-VN" sz="1700" dirty="0"/>
                  <a:t>Tức là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17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17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sz="17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vi-VN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EA489-1351-9912-ED37-19A868FA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92938"/>
                <a:ext cx="8534400" cy="1701685"/>
              </a:xfrm>
              <a:blipFill>
                <a:blip r:embed="rId2"/>
                <a:stretch>
                  <a:fillRect l="-744" t="-33582" b="-4552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FAF9BE-E428-979B-4ABA-32DB9B5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6750"/>
            <a:ext cx="7772400" cy="22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5FA61-B9A7-E183-AECD-7A088BDECD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Hội tụ theo xác suất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vi-VN" dirty="0"/>
                  <a:t> hội tụ kì vọng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5FA61-B9A7-E183-AECD-7A088BDEC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77168-6547-E574-B401-F652C1FBF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Xét 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có hàm khối xác suất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groupCh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vi-V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vi-VN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dirty="0"/>
                  <a:t> tức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dirty="0"/>
              </a:p>
              <a:p>
                <a:pPr marL="0" indent="0" algn="ctr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77168-6547-E574-B401-F652C1FB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DC28-9AD9-8CAD-0820-796C2CA6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Định lý giới hạn trung tâm (CLT)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F0268-B73F-2BA4-EF48-AD1F40EA2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vi-VN" sz="2400" dirty="0"/>
                  <a:t>Các 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400" dirty="0"/>
                  <a:t> độc lập xác suất, có cùng phân bố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r>
                        <m:rPr>
                          <m:sty m:val="p"/>
                        </m:rP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r>
                        <m:rPr>
                          <m:sty m:val="p"/>
                        </m:rP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vi-VN" sz="2400" dirty="0"/>
              </a:p>
              <a:p>
                <a:pPr>
                  <a:lnSpc>
                    <a:spcPct val="150000"/>
                  </a:lnSpc>
                </a:pPr>
                <a:r>
                  <a:rPr lang="vi-VN" dirty="0"/>
                  <a:t>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den>
                    </m:f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den>
                    </m:f>
                  </m:oMath>
                </a14:m>
                <a:r>
                  <a:rPr lang="vi-VN" dirty="0"/>
                  <a:t> có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m:rPr>
                          <m:sty m:val="p"/>
                        </m:rP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F0268-B73F-2BA4-EF48-AD1F40EA2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1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>
                <a:solidFill>
                  <a:schemeClr val="tx1"/>
                </a:solidFill>
              </a:rPr>
              <a:t>Nội dung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71550"/>
            <a:ext cx="4724400" cy="3394472"/>
          </a:xfrm>
        </p:spPr>
        <p:txBody>
          <a:bodyPr/>
          <a:lstStyle/>
          <a:p>
            <a:pPr eaLnBrk="1" hangingPunct="1"/>
            <a:endParaRPr lang="vi-VN" sz="600" dirty="0"/>
          </a:p>
          <a:p>
            <a:pPr eaLnBrk="1" hangingPunct="1">
              <a:lnSpc>
                <a:spcPct val="150000"/>
              </a:lnSpc>
            </a:pPr>
            <a:r>
              <a:rPr lang="vi-VN" dirty="0"/>
              <a:t>Bất đẳng thức Markov, Chebyshev, Chernoff</a:t>
            </a:r>
          </a:p>
          <a:p>
            <a:pPr eaLnBrk="1" hangingPunct="1">
              <a:lnSpc>
                <a:spcPct val="150000"/>
              </a:lnSpc>
            </a:pPr>
            <a:r>
              <a:rPr lang="vi-VN" dirty="0"/>
              <a:t>Luật số lớn (yếu)</a:t>
            </a:r>
          </a:p>
          <a:p>
            <a:pPr eaLnBrk="1" hangingPunct="1">
              <a:lnSpc>
                <a:spcPct val="150000"/>
              </a:lnSpc>
            </a:pPr>
            <a:r>
              <a:rPr lang="vi-VN" dirty="0"/>
              <a:t>Hội tụ theo xác suất</a:t>
            </a:r>
          </a:p>
          <a:p>
            <a:pPr eaLnBrk="1" hangingPunct="1">
              <a:lnSpc>
                <a:spcPct val="150000"/>
              </a:lnSpc>
            </a:pPr>
            <a:r>
              <a:rPr lang="vi-VN" dirty="0"/>
              <a:t>Định lý giới hạn trung tâm</a:t>
            </a:r>
          </a:p>
          <a:p>
            <a:pPr eaLnBrk="1" hangingPunct="1">
              <a:lnSpc>
                <a:spcPct val="150000"/>
              </a:lnSpc>
            </a:pPr>
            <a:r>
              <a:rPr lang="vi-VN" dirty="0"/>
              <a:t>Luật số lớn (mạnh)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3211" y="1123950"/>
            <a:ext cx="3037389" cy="3400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91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DC28-9AD9-8CAD-0820-796C2CA6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Định lý giới hạn trung tâm (CLT)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F0268-B73F-2BA4-EF48-AD1F40EA2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Định lý</a:t>
                </a:r>
                <a:r>
                  <a:rPr lang="vi-VN" dirty="0"/>
                  <a:t>: Hàm phân bố tích luỹ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den>
                    </m:f>
                  </m:oMath>
                </a14:m>
                <a:r>
                  <a:rPr lang="vi-VN" sz="2400" dirty="0"/>
                  <a:t> hội tụ đến hàm phân bố tích luỹ của phân bố chuẩn tắc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vi-V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vi-V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vi-V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</m:sSub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vi-V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  <m:e>
                          <m:sSup>
                            <m:sSupPr>
                              <m:ctrlP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vi-V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vi-V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vi-V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vi-VN" sz="2400" dirty="0"/>
              </a:p>
              <a:p>
                <a:r>
                  <a:rPr lang="vi-VN" dirty="0"/>
                  <a:t>Định lý rất tổng quát, chỉ cần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vi-V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vi-V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dirty="0">
                    <a:solidFill>
                      <a:srgbClr val="00B050"/>
                    </a:solidFill>
                  </a:rPr>
                  <a:t> </a:t>
                </a:r>
                <a:r>
                  <a:rPr lang="vi-VN" dirty="0"/>
                  <a:t>hữu hạn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vi-VN" dirty="0"/>
                  <a:t> có thể rời rạc, liên tục, …</a:t>
                </a:r>
              </a:p>
              <a:p>
                <a:pPr lvl="1"/>
                <a:r>
                  <a:rPr lang="vi-VN" dirty="0"/>
                  <a:t>Định lý cho thấy tổng nhiều tác động nhỏ, độc lập có phân bố chuẩn. Ví dụ: nhiễu</a:t>
                </a:r>
              </a:p>
              <a:p>
                <a:pPr lvl="1"/>
                <a:r>
                  <a:rPr lang="vi-VN" dirty="0"/>
                  <a:t>Định lý cho phép tính toán xấp xỉ các phân bố sử dụng bảng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vi-VN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F0268-B73F-2BA4-EF48-AD1F40EA2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6071" r="-149"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9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7E9B-39CC-EAE1-3382-EAF2EAE7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theo phân bố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30C31-9691-5964-16D0-8EEFCB7B2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Hội tụ theo phân bố</a:t>
                </a:r>
                <a:r>
                  <a:rPr lang="vi-VN" dirty="0"/>
                  <a:t>: Biến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hội tụ theo phân bố đến biến ngẫu nhiên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nếu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:</m:t>
                      </m:r>
                      <m:limLow>
                        <m:limLow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vi-V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Kí hiệu: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30C31-9691-5964-16D0-8EEFCB7B2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76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786-AD95-3C28-FDA3-DFC30B31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Ước lượng xấp xỉ xác suất bằng CLT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5E936-641F-BABE-4B1F-E071E0322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den>
                    </m:f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;0,1)</m:t>
                    </m:r>
                  </m:oMath>
                </a14:m>
                <a:r>
                  <a:rPr lang="vi-VN" sz="2000" dirty="0"/>
                  <a:t> nên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i="1" dirty="0"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rad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vi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vi-V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vi-V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vi-VN" sz="2000" dirty="0">
                  <a:ea typeface="Cambria Math" panose="02040503050406030204" pitchFamily="18" charset="0"/>
                </a:endParaRPr>
              </a:p>
              <a:p>
                <a:r>
                  <a:rPr lang="vi-VN" sz="2000" dirty="0"/>
                  <a:t>Ta có ước lượng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sz="2000" i="1" dirty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vi-VN" sz="2000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5E936-641F-BABE-4B1F-E071E032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3214" b="-16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68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786-AD95-3C28-FDA3-DFC30B31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Ước lượng xấp xỉ xác suất bằng CLT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5E936-641F-BABE-4B1F-E071E0322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den>
                    </m:f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;0,1)</m:t>
                    </m:r>
                  </m:oMath>
                </a14:m>
                <a:r>
                  <a:rPr lang="vi-VN" sz="2000" dirty="0"/>
                  <a:t> nên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vi-VN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vi-VN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r>
                            <m:rPr>
                              <m:sty m:val="p"/>
                            </m:rPr>
                            <a:rPr lang="vi-VN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vi-VN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vi-VN" sz="2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vi-VN" sz="2000" dirty="0">
                  <a:ea typeface="Cambria Math" panose="02040503050406030204" pitchFamily="18" charset="0"/>
                </a:endParaRPr>
              </a:p>
              <a:p>
                <a:r>
                  <a:rPr lang="vi-VN" sz="2000" dirty="0"/>
                  <a:t>Ta có ước lượng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sz="2000" i="1" dirty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vi-VN" sz="2000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vi-VN" sz="20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5E936-641F-BABE-4B1F-E071E032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3214" b="-96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406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1619-3996-0053-5AAC-2A8D7DB1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5A805-D733-CB72-251F-02DC0DCDE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Có 100 gói hàng, mỗi gói nặng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e>
                    </m:d>
                  </m:oMath>
                </a14:m>
                <a:r>
                  <a:rPr lang="vi-VN" dirty="0"/>
                  <a:t> kg</a:t>
                </a:r>
              </a:p>
              <a:p>
                <a:r>
                  <a:rPr lang="vi-VN" dirty="0"/>
                  <a:t>Tính xác suất tổng khối lượng vượt quá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vi-VN" dirty="0"/>
                  <a:t> kg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&gt;3000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vi-VN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b="0" i="0" dirty="0" smtClean="0">
                                  <a:latin typeface="Cambria Math" panose="02040503050406030204" pitchFamily="18" charset="0"/>
                                </a:rPr>
                                <m:t>3000−100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⋅27,5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vi-VN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vi-VN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1,92</m:t>
                          </m:r>
                        </m:e>
                      </m:d>
                    </m:oMath>
                  </m:oMathPara>
                </a14:m>
                <a:br>
                  <a:rPr lang="vi-VN" b="0" i="1" dirty="0">
                    <a:latin typeface="Cambria Math" panose="02040503050406030204" pitchFamily="18" charset="0"/>
                  </a:rPr>
                </a:br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=1−0,9726=0,0274</m:t>
                      </m:r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5A805-D733-CB72-251F-02DC0DCDE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4496-6BEB-69DE-F387-5B1B6EF3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26258-2F07-F602-5B02-CF47CA143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vi-VN" dirty="0"/>
                  <a:t>Thời gian hoàn thành 1 sản phẩm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1;5</m:t>
                        </m:r>
                      </m:e>
                    </m:d>
                  </m:oMath>
                </a14:m>
                <a:r>
                  <a:rPr lang="vi-VN" dirty="0"/>
                  <a:t> giây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/12=4/3</m:t>
                      </m:r>
                    </m:oMath>
                  </m:oMathPara>
                </a14:m>
                <a:endParaRPr lang="vi-VN" dirty="0"/>
              </a:p>
              <a:p>
                <a:pPr>
                  <a:lnSpc>
                    <a:spcPct val="150000"/>
                  </a:lnSpc>
                </a:pPr>
                <a:r>
                  <a:rPr lang="vi-VN" dirty="0"/>
                  <a:t>Tính xác suất để trong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320 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gi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làm được ít nhất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vi-VN" dirty="0"/>
                  <a:t> sản phẩm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dirty="0"/>
                  <a:t> thời gian làm được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vi-VN" dirty="0"/>
                  <a:t> sản phẩm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≤320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320−100⋅3</m:t>
                              </m:r>
                            </m:num>
                            <m:den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10⋅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4/3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1,73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=0,9582</m:t>
                      </m:r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26258-2F07-F602-5B02-CF47CA143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b="-75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0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0B93-CA79-B3A1-9D4B-7F2D9F78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khảo sát ý kiến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Một người có xác suất đồng ý với dự luật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Ước lượng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vi-VN" sz="2000" dirty="0"/>
                  <a:t> bằng cách hỏi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người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vi-V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 sz="2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vi-V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d>
                                        <m:dPr>
                                          <m:ctrlP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smtClean="0">
                          <a:latin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 sz="200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sz="2000">
                          <a:latin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 sz="200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  <m:rad>
                            <m:radPr>
                              <m:degHide m:val="on"/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≤1/4</m:t>
                    </m:r>
                  </m:oMath>
                </a14:m>
                <a:r>
                  <a:rPr lang="vi-VN" sz="2000" dirty="0"/>
                  <a:t>.</a:t>
                </a:r>
              </a:p>
              <a:p>
                <a:r>
                  <a:rPr lang="vi-VN" sz="2000" dirty="0"/>
                  <a:t>Ví dụ: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=0,1; 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&gt;0,1</m:t>
                          </m:r>
                        </m:e>
                      </m:d>
                      <m:r>
                        <a:rPr lang="vi-VN" sz="2000" b="0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=2−2⋅0,977=0,046</m:t>
                      </m:r>
                    </m:oMath>
                  </m:oMathPara>
                </a14:m>
                <a:endParaRPr lang="vi-VN" sz="20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vi-VN" sz="1700" dirty="0"/>
                  <a:t>Ước lượng này tốt hơn rất nhiều so với cận Chebyshev bằng </a:t>
                </a:r>
                <a14:m>
                  <m:oMath xmlns:m="http://schemas.openxmlformats.org/officeDocument/2006/math">
                    <m:r>
                      <a:rPr lang="vi-VN" sz="1700" b="0" i="1" smtClean="0">
                        <a:latin typeface="Cambria Math" panose="02040503050406030204" pitchFamily="18" charset="0"/>
                      </a:rPr>
                      <m:t>0,25</m:t>
                    </m:r>
                  </m:oMath>
                </a14:m>
                <a:endParaRPr lang="vi-VN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071" b="-10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2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0B93-CA79-B3A1-9D4B-7F2D9F78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số người cần khảo sát ý kiến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Một người có xác suất đồng ý với dự luật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vi-VN" dirty="0"/>
              </a:p>
              <a:p>
                <a:r>
                  <a:rPr lang="vi-VN" dirty="0"/>
                  <a:t>Ước lượng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vi-VN" dirty="0"/>
                  <a:t> bằng cách hỏi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dirty="0"/>
                  <a:t> người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vi-V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vi-VN" b="0" i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m:rPr>
                              <m:sty m:val="p"/>
                            </m:rPr>
                            <a:rPr lang="vi-VN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>
                          <a:latin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𝜖</m:t>
                          </m:r>
                          <m:rad>
                            <m:radPr>
                              <m:degHide m:val="on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vi-VN" sz="1800" dirty="0"/>
              </a:p>
              <a:p>
                <a:r>
                  <a:rPr lang="vi-VN" dirty="0"/>
                  <a:t>Đặt vế phải bằng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vi-VN" dirty="0"/>
                  <a:t> và chọn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vi-V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mtClean="0">
                          <a:latin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vi-VN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𝜖</m:t>
                          </m:r>
                          <m:rad>
                            <m:radPr>
                              <m:degHide m:val="on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</m:e>
                      </m:d>
                      <m:r>
                        <a:rPr lang="vi-VN" b="0" i="0" smtClean="0">
                          <a:latin typeface="Cambria Math" panose="02040503050406030204" pitchFamily="18" charset="0"/>
                        </a:rPr>
                        <m:t>≤0,05</m:t>
                      </m:r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𝜖</m:t>
                          </m:r>
                          <m:rad>
                            <m:radPr>
                              <m:degHide m:val="on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≥0,975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ra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≥1,96</m:t>
                      </m:r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1,96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=9604</m:t>
                      </m:r>
                    </m:oMath>
                  </m:oMathPara>
                </a14:m>
                <a:endParaRPr lang="vi-VN" b="0" dirty="0"/>
              </a:p>
              <a:p>
                <a:r>
                  <a:rPr lang="vi-VN" b="0" dirty="0"/>
                  <a:t>Số lượng người cần khảo sát ít hơn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50000</m:t>
                    </m:r>
                  </m:oMath>
                </a14:m>
                <a:r>
                  <a:rPr lang="vi-VN" b="0" dirty="0"/>
                  <a:t> (Chebyshev) rất nhiều</a:t>
                </a:r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4993-CF78-DE2F-AE90-2FB137C01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429" b="-167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9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918D-B9F3-10A1-838E-0B723DA0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Xấp xỉ De Moivre-Laplace cho phân bố nhị thức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9D76A-4ACE-FAD4-2C0D-76000546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vi-VN" sz="2000" dirty="0"/>
                  <a:t> có phân bố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có giá trị nguyên theo phân bố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0" dirty="0" smtClean="0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vi-VN" sz="20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00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sz="200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vi-VN" sz="20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200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sz="20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,ℓ</m:t>
                    </m:r>
                  </m:oMath>
                </a14:m>
                <a:r>
                  <a:rPr lang="vi-VN" sz="2000" dirty="0"/>
                  <a:t> là các số nguyên thì theo CLT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≤ℓ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De Moivre-Laplace: sử dụng xấp xỉ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≤ℓ</m:t>
                          </m:r>
                        </m:e>
                      </m:d>
                      <m:r>
                        <a:rPr lang="vi-V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r>
                        <m:rPr>
                          <m:sty m:val="p"/>
                        </m:rPr>
                        <a:rPr lang="vi-VN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ℓ+0,5</m:t>
                              </m:r>
                              <m: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−0,5</m:t>
                              </m:r>
                              <m: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>
                  <a:solidFill>
                    <a:srgbClr val="FF0000"/>
                  </a:solidFill>
                </a:endParaRPr>
              </a:p>
              <a:p>
                <a:r>
                  <a:rPr lang="vi-VN" sz="2000" dirty="0"/>
                  <a:t>Có thể xấp xỉ xác suất của 1 giá trị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vi-VN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r>
                        <m:rPr>
                          <m:sty m:val="p"/>
                        </m:rPr>
                        <a:rPr lang="vi-VN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b="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vi-VN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vi-VN" sz="2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−0,5</m:t>
                              </m:r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sz="2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vi-VN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vi-VN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9D76A-4ACE-FAD4-2C0D-76000546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071" b="-146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21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63FA-0500-21E7-69DB-5A7C695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A84F-0BE5-78D4-D013-31B3FE0F8D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;36;0,5</m:t>
                        </m:r>
                      </m:e>
                    </m:d>
                  </m:oMath>
                </a14:m>
                <a:endParaRPr lang="vi-VN" sz="20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≤21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  <m:e>
                        <m:sSubSup>
                          <m:sSubSup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sup>
                        </m:sSubSup>
                        <m:sSup>
                          <m:sSup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sup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sup>
                        </m:s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0,8785</m:t>
                        </m:r>
                      </m:e>
                    </m:nary>
                  </m:oMath>
                </a14:m>
                <a:endParaRPr lang="vi-VN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=19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36</m:t>
                        </m:r>
                      </m:sup>
                    </m:sSubSup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0,5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36</m:t>
                        </m:r>
                      </m:sup>
                    </m:sSup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0,1251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CLT: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≤21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0" dirty="0" smtClean="0">
                                  <a:latin typeface="Cambria Math" panose="02040503050406030204" pitchFamily="18" charset="0"/>
                                </a:rPr>
                                <m:t>21−36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⋅0,5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2000" b="0" i="1" dirty="0" smtClean="0"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=0,8413</m:t>
                      </m:r>
                    </m:oMath>
                  </m:oMathPara>
                </a14:m>
                <a:endParaRPr lang="vi-VN" sz="2000" b="0" dirty="0"/>
              </a:p>
              <a:p>
                <a:r>
                  <a:rPr lang="vi-VN" sz="2000" dirty="0"/>
                  <a:t>De Moivre-Laplace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≤21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0" dirty="0" smtClean="0">
                                  <a:latin typeface="Cambria Math" panose="02040503050406030204" pitchFamily="18" charset="0"/>
                                </a:rPr>
                                <m:t>21,5−36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⋅0,5</m:t>
                              </m:r>
                            </m:num>
                            <m:den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1,17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0,879</m:t>
                      </m:r>
                    </m:oMath>
                  </m:oMathPara>
                </a14:m>
                <a:endParaRPr lang="vi-VN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=19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0" dirty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  <m:r>
                                <a:rPr lang="vi-VN" sz="2000" dirty="0">
                                  <a:latin typeface="Cambria Math" panose="02040503050406030204" pitchFamily="18" charset="0"/>
                                </a:rPr>
                                <m:t>,5−36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⋅0,5</m:t>
                              </m:r>
                            </m:num>
                            <m:den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000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vi-VN" sz="2000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vi-VN" sz="2000" dirty="0">
                                  <a:latin typeface="Cambria Math" panose="02040503050406030204" pitchFamily="18" charset="0"/>
                                </a:rPr>
                                <m:t>,5−36</m:t>
                              </m:r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⋅0,5</m:t>
                              </m:r>
                            </m:num>
                            <m:den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0,124</m:t>
                      </m:r>
                    </m:oMath>
                  </m:oMathPara>
                </a14:m>
                <a:endParaRPr lang="vi-VN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A84F-0BE5-78D4-D013-31B3FE0F8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2500" b="-103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EEF4-CD86-B48F-C918-E23433BA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Ngữ cảnh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6BAEB-250C-0EA1-C61A-613B5971F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Các biến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độc lập xác suất, có cùng phân bố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Tổng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Trung bình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vi-V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sSub>
                        <m:sSub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vi-VN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vi-V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vi-VN" sz="2000" dirty="0"/>
              </a:p>
              <a:p>
                <a:r>
                  <a:rPr lang="vi-VN" sz="2000" dirty="0"/>
                  <a:t>Các định lý giới hạn xác suất chỉ ra hành vi của các biến ngẫu nhiên này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sz="2000" dirty="0"/>
                  <a:t> lớn (tiến ra vô cùng)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6BAEB-250C-0EA1-C61A-613B5971F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071" b="-289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189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B83D-073E-55E9-A0B4-63369AE9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C2F42-3C86-85FA-55C0-0FF470FB2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66950"/>
                <a:ext cx="8534400" cy="232767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vi-VN" dirty="0"/>
                  <a:t> nếu ván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0" dirty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vi-VN" dirty="0"/>
                  <a:t> ra lẻ, 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vi-VN" dirty="0"/>
                  <a:t> nếu ra chẵn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vi-VN" dirty="0"/>
                  <a:t> (giả sử trò chơi công bằng)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≥55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vi-VN" i="1" dirty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vi-VN" dirty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55</m:t>
                            </m:r>
                            <m:r>
                              <a:rPr lang="vi-V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100⋅0,5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vi-V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0,5⋅0,5</m:t>
                                </m:r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vi-VN" b="0" i="0" dirty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vi-V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i="1" dirty="0">
                        <a:latin typeface="Cambria Math" panose="02040503050406030204" pitchFamily="18" charset="0"/>
                      </a:rPr>
                      <m:t>﻿</m:t>
                    </m:r>
                    <m:r>
                      <a:rPr lang="vi-VN" i="1" dirty="0">
                        <a:latin typeface="Cambria Math" panose="02040503050406030204" pitchFamily="18" charset="0"/>
                      </a:rPr>
                      <m:t>0,1587</m:t>
                    </m:r>
                  </m:oMath>
                </a14:m>
                <a:endParaRPr lang="vi-V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C2F42-3C86-85FA-55C0-0FF470FB2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266950"/>
                <a:ext cx="8534400" cy="2327673"/>
              </a:xfrm>
              <a:blipFill>
                <a:blip r:embed="rId2"/>
                <a:stretch>
                  <a:fillRect l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A8397F-36DD-7653-5396-9926AD15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7772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DAF7-E0DB-E49F-5D8D-F6D3AF68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7DC0D-A5D6-AB15-CE3F-A7B4DBEF4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470540"/>
                <a:ext cx="8534400" cy="215861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100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à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vi-V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</m:t>
                        </m:r>
                        <m: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ứ 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á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vi-V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ỏ</m:t>
                        </m:r>
                        <m:r>
                          <m:rPr>
                            <m:sty m:val="p"/>
                          </m:rPr>
                          <a:rPr lang="vi-V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ng</m:t>
                        </m:r>
                      </m:e>
                    </m:d>
                  </m:oMath>
                </a14:m>
                <a:endParaRPr lang="vi-VN" sz="21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vi-VN" sz="2100" b="0" dirty="0"/>
                  <a:t>CLT: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1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vi-VN" sz="2100" b="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vi-VN" sz="2100" b="0" i="0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  <m:t>5−50⋅0,05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  <m:t>0,05⋅0,95</m:t>
                                </m:r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100" b="0" i="1" smtClean="0">
                            <a:latin typeface="Cambria Math" panose="02040503050406030204" pitchFamily="18" charset="0"/>
                          </a:rPr>
                          <m:t>1,62</m:t>
                        </m:r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=0,9474</m:t>
                    </m:r>
                  </m:oMath>
                </a14:m>
                <a:endParaRPr lang="vi-VN" sz="2100" dirty="0"/>
              </a:p>
              <a:p>
                <a:pPr>
                  <a:lnSpc>
                    <a:spcPct val="150000"/>
                  </a:lnSpc>
                </a:pPr>
                <a:r>
                  <a:rPr lang="vi-VN" sz="2100" dirty="0"/>
                  <a:t>De Moivre-Laplace: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1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vi-VN" sz="2100" b="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vi-VN" sz="2100" b="0" i="0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100" b="0" i="1" smtClean="0">
                                <a:latin typeface="Cambria Math" panose="02040503050406030204" pitchFamily="18" charset="0"/>
                              </a:rPr>
                              <m:t>5,5−50⋅0,05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  <m:t>0,05⋅0,95</m:t>
                                </m:r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sz="21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21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100" b="0" i="1" smtClean="0">
                            <a:latin typeface="Cambria Math" panose="02040503050406030204" pitchFamily="18" charset="0"/>
                          </a:rPr>
                          <m:t>1,95</m:t>
                        </m:r>
                      </m:e>
                    </m:d>
                    <m:r>
                      <a:rPr lang="vi-VN" sz="2100" b="0" i="1" smtClean="0">
                        <a:latin typeface="Cambria Math" panose="02040503050406030204" pitchFamily="18" charset="0"/>
                      </a:rPr>
                      <m:t>=0,9744</m:t>
                    </m:r>
                  </m:oMath>
                </a14:m>
                <a:endParaRPr lang="vi-VN" sz="2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7DC0D-A5D6-AB15-CE3F-A7B4DBEF4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470540"/>
                <a:ext cx="8534400" cy="2158610"/>
              </a:xfrm>
              <a:blipFill>
                <a:blip r:embed="rId2"/>
                <a:stretch>
                  <a:fillRect l="-104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24BE9D9-2832-4CE2-1A68-047A4FF4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6750"/>
            <a:ext cx="7772400" cy="17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DAF7-E0DB-E49F-5D8D-F6D3AF68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7DC0D-A5D6-AB15-CE3F-A7B4DBEF4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546740"/>
                <a:ext cx="8534400" cy="215861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vi-VN" sz="2000" b="0" dirty="0"/>
                  <a:t>Poisson: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=2,5</m:t>
                    </m:r>
                  </m:oMath>
                </a14:m>
                <a:endParaRPr lang="vi-VN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vi-VN" sz="2000" b="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vi-VN" sz="2000"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−2,5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0!</m:t>
                              </m:r>
                            </m:den>
                          </m:f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=0,958</m:t>
                      </m:r>
                    </m:oMath>
                  </m:oMathPara>
                </a14:m>
                <a:endParaRPr lang="vi-VN" sz="2000" dirty="0"/>
              </a:p>
              <a:p>
                <a:pPr>
                  <a:lnSpc>
                    <a:spcPct val="150000"/>
                  </a:lnSpc>
                </a:pPr>
                <a:r>
                  <a:rPr lang="vi-VN" sz="2000" dirty="0"/>
                  <a:t>Nếu tính chính xác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sz="200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Sup>
                          <m:sSub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sup>
                        </m:sSubSup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0,95</m:t>
                            </m:r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50−</m:t>
                            </m:r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0,962</m:t>
                    </m:r>
                  </m:oMath>
                </a14:m>
                <a:endParaRPr lang="vi-VN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7DC0D-A5D6-AB15-CE3F-A7B4DBEF4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546740"/>
                <a:ext cx="8534400" cy="2158610"/>
              </a:xfrm>
              <a:blipFill>
                <a:blip r:embed="rId2"/>
                <a:stretch>
                  <a:fillRect l="-893"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24BE9D9-2832-4CE2-1A68-047A4FF4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6750"/>
            <a:ext cx="7772400" cy="17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E678-BD7D-CE8D-056D-8EA97A88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49C256-E649-3391-B36F-599936179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328102"/>
            <a:ext cx="8534400" cy="2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E678-BD7D-CE8D-056D-8EA97A88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794793-F6E5-860E-FB70-B85006BF0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≤439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100⋅5−439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2,03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=0,0211</m:t>
                    </m:r>
                  </m:oMath>
                </a14:m>
                <a:endParaRPr lang="en-VN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0" smtClean="0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≥200+5</m:t>
                        </m:r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num>
                          <m:den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≤0,05</m:t>
                    </m:r>
                  </m:oMath>
                </a14:m>
                <a:endParaRPr lang="en-VN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num>
                            <m:den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≥0,95=</m:t>
                      </m:r>
                      <m:r>
                        <m:rPr>
                          <m:sty m:val="p"/>
                        </m:rPr>
                        <a:rPr lang="vi-VN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1,65</m:t>
                          </m:r>
                        </m:e>
                      </m:d>
                    </m:oMath>
                  </m:oMathPara>
                </a14:m>
                <a:endParaRPr lang="en-VN" dirty="0">
                  <a:effectLst/>
                </a:endParaRPr>
              </a:p>
              <a:p>
                <a:pPr marL="0" indent="0">
                  <a:buNone/>
                </a:pPr>
                <a:r>
                  <a:rPr lang="en-VN" dirty="0"/>
                  <a:t>Suy ra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num>
                                  <m:den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3⋅1,65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=1632</m:t>
                    </m:r>
                  </m:oMath>
                </a14:m>
                <a:endParaRPr lang="en-VN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vi-V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≥220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219</m:t>
                            </m:r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≤1000</m:t>
                        </m:r>
                      </m:e>
                    </m:d>
                    <m:r>
                      <a:rPr lang="vi-V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vi-VN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219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⋅5−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219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VN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vi-VN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vi-VN" b="0" i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=0,0162</m:t>
                      </m:r>
                    </m:oMath>
                  </m:oMathPara>
                </a14:m>
                <a:endParaRPr lang="en-VN" dirty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794793-F6E5-860E-FB70-B85006BF0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b="-121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6EFA-A2F7-6B36-4FB3-28CE38F9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B0DB36-790C-4185-D997-5D2D293CDC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36383"/>
                <a:ext cx="8534400" cy="17582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  <m:e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vi-VN" sz="2000" dirty="0"/>
              </a:p>
              <a:p>
                <a14:m>
                  <m:oMath xmlns:m="http://schemas.openxmlformats.org/officeDocument/2006/math">
                    <m:r>
                      <a:rPr lang="vi-V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vi-V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vi-VN" sz="20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=1/12+1/12=1/6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</m:d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&lt;0.001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ra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⋅0,001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1/6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0,0098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=2⋅0,504−1=0,008</m:t>
                      </m:r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B0DB36-790C-4185-D997-5D2D293CD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36383"/>
                <a:ext cx="8534400" cy="1758240"/>
              </a:xfrm>
              <a:blipFill>
                <a:blip r:embed="rId2"/>
                <a:stretch>
                  <a:fillRect l="-893" t="-23741" b="-2518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3BB30D-A8CA-4FA9-3B68-DF44E653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5074"/>
            <a:ext cx="7772400" cy="21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F725-F7EC-C6E6-2E36-BD372436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Luật số lớn (mạnh)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722E53-8A37-3CA3-CD64-4C69F443A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b="1" dirty="0"/>
                  <a:t>Luật số lớn (mạnh)</a:t>
                </a:r>
                <a:r>
                  <a:rPr lang="vi-VN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sz="2000" dirty="0"/>
                  <a:t> hội tụ tới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vi-VN" sz="2000" dirty="0"/>
                  <a:t> </a:t>
                </a:r>
                <a:r>
                  <a:rPr lang="vi-VN" sz="2000" b="1" dirty="0"/>
                  <a:t>với xác suất </a:t>
                </a:r>
                <a14:m>
                  <m:oMath xmlns:m="http://schemas.openxmlformats.org/officeDocument/2006/math">
                    <m:r>
                      <a:rPr lang="vi-VN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vi-VN" sz="2000" dirty="0"/>
                  <a:t>, nghĩa là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b="0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vi-V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vi-V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b="0" i="0" dirty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vi-VN" sz="2000" b="0" i="0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vi-VN" sz="2000" b="0" i="0" dirty="0" smtClean="0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b="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func>
                          <m:r>
                            <a:rPr lang="vi-VN" sz="2000" b="0" i="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vi-VN" sz="2000" b="0" i="0" dirty="0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r>
                        <a:rPr lang="vi-VN" sz="2000" b="0" i="0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Kí hiệu: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20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vi-VN" sz="2000" dirty="0"/>
                  <a:t> (gần như chắc chắn - almost surely)</a:t>
                </a:r>
              </a:p>
              <a:p>
                <a:r>
                  <a:rPr lang="vi-VN" sz="2000" dirty="0"/>
                  <a:t>Giải nghĩa:</a:t>
                </a:r>
              </a:p>
              <a:p>
                <a:pPr lvl="1"/>
                <a:r>
                  <a:rPr lang="vi-VN" sz="2000" dirty="0"/>
                  <a:t>Không gian mẫu: Tất cả các dãy vô hạn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vi-VN" sz="2000" dirty="0"/>
              </a:p>
              <a:p>
                <a:pPr lvl="1"/>
                <a:r>
                  <a:rPr lang="vi-VN" sz="2000" dirty="0"/>
                  <a:t>Sự kiện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vi-VN" sz="20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vi-VN" sz="2000" dirty="0">
                            <a:latin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vi-VN" sz="2000" dirty="0"/>
                          <m:t> 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func>
                          <m:func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dirty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i="1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dirty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func>
                      </m:e>
                    </m:d>
                  </m:oMath>
                </a14:m>
                <a:r>
                  <a:rPr lang="vi-VN" sz="2000" dirty="0"/>
                  <a:t> = tập hợp các dãy vô hạn có trung bình bằng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vi-VN" sz="2000" dirty="0"/>
              </a:p>
              <a:p>
                <a:pPr lvl="1"/>
                <a:r>
                  <a:rPr lang="vi-VN" sz="2000" b="1" dirty="0"/>
                  <a:t>Luật số lớn (mạnh)</a:t>
                </a:r>
                <a:r>
                  <a:rPr lang="vi-VN" sz="20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vi-VN" sz="2000" dirty="0"/>
              </a:p>
              <a:p>
                <a:pPr lvl="1"/>
                <a:r>
                  <a:rPr lang="vi-VN" sz="2000" dirty="0"/>
                  <a:t>Hoặc Sự kiện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000" dirty="0"/>
                  <a:t> tập hợp các dãy vô hạn có trung bình KHÔNG bằng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vi-VN" sz="2000" dirty="0"/>
                  <a:t>, có xác suất bằng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722E53-8A37-3CA3-CD64-4C69F443A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071" r="-744" b="-146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3A52-8488-7619-F0C6-F74DEA54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Ước lượng xác suất sự kiện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7639-51E3-BC71-E965-11B3F7BC9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Giả sử cần ước lượng xác suất sự kiện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r>
                  <a:rPr lang="vi-VN" dirty="0"/>
                  <a:t>Làm thí nghiệm nhiều lần và thu dữ liệu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ả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ở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ứ 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. Theo luật số lớn (mạnh)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̅"/>
                              <m:ctrlPr>
                                <a:rPr lang="vi-V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vi-V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sty m:val="p"/>
                            </m:rPr>
                            <a:rPr lang="vi-V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vi-V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dirty="0"/>
                  <a:t>nên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hội tụ về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 với xác suất 1 (gần như chắc chắn).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7639-51E3-BC71-E965-11B3F7BC9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 b="-167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FBC1F-C8D5-4701-82F3-0551D3FBF5E8}"/>
                  </a:ext>
                </a:extLst>
              </p:cNvPr>
              <p:cNvSpPr txBox="1"/>
              <p:nvPr/>
            </p:nvSpPr>
            <p:spPr>
              <a:xfrm>
                <a:off x="2247900" y="4069773"/>
                <a:ext cx="4648200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vi-VN" dirty="0">
                    <a:latin typeface="Calibri"/>
                    <a:cs typeface="Calibri"/>
                  </a:rPr>
                  <a:t>Tần suất xảy ra sự kiện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  <a:cs typeface="Calibri"/>
                      </a:rPr>
                      <m:t>≈</m:t>
                    </m:r>
                  </m:oMath>
                </a14:m>
                <a:r>
                  <a:rPr lang="vi-VN" dirty="0">
                    <a:latin typeface="Calibri"/>
                    <a:cs typeface="Calibri"/>
                  </a:rPr>
                  <a:t> xác suất xảy ra sự kiện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FBC1F-C8D5-4701-82F3-0551D3FBF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069773"/>
                <a:ext cx="4648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948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7E9B-39CC-EAE1-3382-EAF2EAE7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gần như chắc chắn (với xác suất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30C31-9691-5964-16D0-8EEFCB7B2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Hội tụ gần như chắc chắn (với xác suất 1)</a:t>
                </a:r>
                <a:r>
                  <a:rPr lang="vi-VN" dirty="0"/>
                  <a:t>: Biến ngẫu nhiên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vi-VN" dirty="0"/>
                  <a:t> hội tụ gần như chắc chắn (với xác suất 1) đến biến ngẫu nhiên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nếu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Kí hiệu: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Trường hợp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dirty="0"/>
                  <a:t> (hay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vi-VN" dirty="0"/>
                  <a:t>), ta viết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30C31-9691-5964-16D0-8EEFCB7B2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60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6386-C2FF-BB64-707D-7A5E2743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vi-VN" dirty="0"/>
                  <a:t>. Gọi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vi-VN" i="0" dirty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vi-VN" dirty="0"/>
                  <a:t>.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vi-VN" dirty="0"/>
                  <a:t> nên dãy số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vi-VN" dirty="0"/>
                  <a:t> hội tụ đến số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nào đó. </a:t>
                </a:r>
              </a:p>
              <a:p>
                <a:r>
                  <a:rPr lang="vi-VN" dirty="0"/>
                  <a:t>Ta sẽ chứng minh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Thật vậy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,∀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:r>
                  <a:rPr lang="vi-VN" dirty="0"/>
                  <a:t>Suy ra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b="0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vi-VN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&gt;0:</m:t>
                      </m:r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vi-VN" b="0" i="0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vi-VN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CF8F-E107-1B61-5E98-9482567BA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 b="-403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1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454-D6A5-5F29-03D0-4687C419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Bất đẳng thức Boole - Cận hợp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571749"/>
                <a:ext cx="8534400" cy="20228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vi-VN" dirty="0"/>
                  <a:t>Chứng minh:</a:t>
                </a:r>
              </a:p>
              <a:p>
                <a:pPr marL="0" indent="0">
                  <a:buNone/>
                </a:pPr>
                <a:r>
                  <a:rPr lang="vi-VN" dirty="0"/>
                  <a:t>Quy nạp, đúng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vi-V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Giả sử đúng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vi-V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571749"/>
                <a:ext cx="8534400" cy="2022873"/>
              </a:xfrm>
              <a:blipFill>
                <a:blip r:embed="rId2"/>
                <a:stretch>
                  <a:fillRect l="-5804" t="-3125" b="-5375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AA168-AAE9-A611-182E-28D80D0F96D7}"/>
                  </a:ext>
                </a:extLst>
              </p:cNvPr>
              <p:cNvSpPr txBox="1"/>
              <p:nvPr/>
            </p:nvSpPr>
            <p:spPr>
              <a:xfrm>
                <a:off x="1752600" y="904922"/>
                <a:ext cx="5638800" cy="146668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sz="2400" dirty="0">
                    <a:solidFill>
                      <a:schemeClr val="accent2"/>
                    </a:solidFill>
                    <a:latin typeface="Calibri" pitchFamily="34" charset="0"/>
                  </a:rPr>
                  <a:t>Với các sự kiện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sz="24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vi-VN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=1,2…</m:t>
                    </m:r>
                  </m:oMath>
                </a14:m>
                <a:r>
                  <a:rPr lang="vi-VN" sz="2400" dirty="0">
                    <a:solidFill>
                      <a:schemeClr val="accent2"/>
                    </a:solidFill>
                    <a:latin typeface="Calibri" pitchFamily="34" charset="0"/>
                  </a:rPr>
                  <a:t> bất kì thì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vi-V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vi-V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vi-V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vi-V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vi-V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vi-V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AA168-AAE9-A611-182E-28D80D0F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04922"/>
                <a:ext cx="5638800" cy="1466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53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0E78-E8BA-7C6B-1369-A816C1D6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kiểu hội tụ của biến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B8790-AE4A-8B66-CC5F-3DB4F0067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Hội tụ theo phân bố</a:t>
                </a:r>
                <a:r>
                  <a:rPr lang="vi-V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⇔∀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:</m:t>
                    </m:r>
                    <m:limLow>
                      <m:limLow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vi-V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vi-V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vi-VN" dirty="0"/>
              </a:p>
              <a:p>
                <a:r>
                  <a:rPr lang="vi-VN" b="1" dirty="0"/>
                  <a:t>Hội tụ theo xác suất</a:t>
                </a:r>
                <a:r>
                  <a:rPr lang="vi-V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vi-V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vi-VN" dirty="0">
                  <a:solidFill>
                    <a:srgbClr val="FF0000"/>
                  </a:solidFill>
                </a:endParaRPr>
              </a:p>
              <a:p>
                <a:r>
                  <a:rPr lang="vi-VN" b="1" dirty="0"/>
                  <a:t>Hội tụ gần như chắc chắn: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endParaRPr lang="vi-VN" dirty="0"/>
              </a:p>
              <a:p>
                <a:pPr marL="0" indent="0">
                  <a:buNone/>
                </a:pPr>
                <a:endParaRPr lang="vi-VN" dirty="0">
                  <a:solidFill>
                    <a:srgbClr val="FF0000"/>
                  </a:solidFill>
                </a:endParaRP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B8790-AE4A-8B66-CC5F-3DB4F0067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418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BA97-5BB4-9240-903C-5E8A2467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theo phân bố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AF9E1-A4DB-09F3-DC25-886AA8B9A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⇔∀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:</m:t>
                      </m:r>
                      <m:limLow>
                        <m:limLow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vi-VN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lang="vi-V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vi-V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i="1" dirty="0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vi-VN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</m:func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vi-V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vi-V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vi-V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vi-V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:</m:t>
                    </m:r>
                    <m:limLow>
                      <m:limLow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vi-V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vi-V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vi-VN" dirty="0"/>
              </a:p>
              <a:p>
                <a:r>
                  <a:rPr lang="vi-VN" dirty="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thì KHÔNG kết luận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XY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AF9E1-A4DB-09F3-DC25-886AA8B9A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b="-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3CA9-267A-EEEB-33F3-21901518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theo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487B2-A7ED-D304-B115-31B31B257B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vi-VN" dirty="0"/>
                  <a:t>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vi-VN" dirty="0"/>
                  <a:t> là hàm liên tục</a:t>
                </a:r>
              </a:p>
              <a:p>
                <a:endParaRPr lang="vi-VN" dirty="0"/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487B2-A7ED-D304-B115-31B31B257B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0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4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36FE-5A4B-5368-3E1C-AB120FCC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Hội tụ gần như chắc chắn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27DC5-AE65-24B5-605D-72235EA36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vi-VN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 </a:t>
                </a: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27DC5-AE65-24B5-605D-72235EA36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0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BFC5-88C2-8CBF-8078-5F8803C6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tính chất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45163-7794-A578-B358-78BF3A4DBA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bY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vi-VN" dirty="0"/>
              </a:p>
              <a:p>
                <a:r>
                  <a:rPr lang="vi-VN" dirty="0"/>
                  <a:t>Nếu</a:t>
                </a:r>
                <a:r>
                  <a:rPr lang="vi-VN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vi-VN" dirty="0"/>
                  <a:t> </a:t>
                </a: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45163-7794-A578-B358-78BF3A4DB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786" b="-5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FF42-C4FE-6D9D-2BD3-C8C65995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Định lý Slutsky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7E67-7BD2-CDF2-ABDF-DE3EFBBD3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121" y="1047749"/>
                <a:ext cx="3657600" cy="3546873"/>
              </a:xfr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vi-VN" dirty="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vi-VN" dirty="0"/>
                  <a:t> thì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vi-V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cX</m:t>
                    </m:r>
                  </m:oMath>
                </a14:m>
                <a:endParaRPr lang="vi-V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&gt;0:</m:t>
                    </m:r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groupCh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7E67-7BD2-CDF2-ABDF-DE3EFBBD3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121" y="1047749"/>
                <a:ext cx="3657600" cy="35468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5C8990E-C478-C3C5-6952-8FA0CE7947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25430" y="1047750"/>
                <a:ext cx="3657600" cy="3546873"/>
              </a:xfrm>
              <a:prstGeom prst="rect">
                <a:avLst/>
              </a:prstGeom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miter lim="800000"/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vi-VN" kern="0" dirty="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kern="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vi-VN" kern="0" dirty="0"/>
                  <a:t> thì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vi-VN" kern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cX</m:t>
                    </m:r>
                  </m:oMath>
                </a14:m>
                <a:endParaRPr lang="vi-VN" kern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&gt;0:</m:t>
                    </m:r>
                    <m:sSub>
                      <m:sSubPr>
                        <m:ctrl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vi-VN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vi-VN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groupCh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vi-VN" kern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5C8990E-C478-C3C5-6952-8FA0CE79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5430" y="1047750"/>
                <a:ext cx="3657600" cy="3546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1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454-D6A5-5F29-03D0-4687C419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Bất đẳng thức Markov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150878"/>
                <a:ext cx="8534400" cy="24437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vi-VN" dirty="0"/>
                  <a:t>Ý nghĩa: Nếu kì vọng nhỏ thì biến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không quá lớn (với xác suất cao)</a:t>
                </a:r>
              </a:p>
              <a:p>
                <a:pPr marL="0" indent="0">
                  <a:buNone/>
                </a:pPr>
                <a:r>
                  <a:rPr lang="vi-VN" dirty="0"/>
                  <a:t>Chứng minh: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supHide m:val="on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vi-V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nary>
                        <m:naryPr>
                          <m:supHide m:val="on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vi-V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Cách khác: Đặt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, suy 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vi-VN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150878"/>
                <a:ext cx="8534400" cy="2443745"/>
              </a:xfrm>
              <a:blipFill>
                <a:blip r:embed="rId2"/>
                <a:stretch>
                  <a:fillRect l="-1488" t="-31606" r="-1042" b="-5803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AA168-AAE9-A611-182E-28D80D0F96D7}"/>
                  </a:ext>
                </a:extLst>
              </p:cNvPr>
              <p:cNvSpPr txBox="1"/>
              <p:nvPr/>
            </p:nvSpPr>
            <p:spPr>
              <a:xfrm>
                <a:off x="1752600" y="904922"/>
                <a:ext cx="5638800" cy="117923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sz="2400" dirty="0">
                    <a:solidFill>
                      <a:schemeClr val="accent2"/>
                    </a:solidFill>
                    <a:latin typeface="Calibri" pitchFamily="34" charset="0"/>
                  </a:rPr>
                  <a:t>Biến ngẫu nhiên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1" dirty="0">
                        <a:solidFill>
                          <a:schemeClr val="tx1"/>
                        </a:solidFill>
                        <a:latin typeface="Calibri" pitchFamily="34" charset="0"/>
                        <a:cs typeface="Arial" charset="0"/>
                      </a:rPr>
                      <m:t>≥</m:t>
                    </m:r>
                    <m:r>
                      <a:rPr lang="vi-VN" sz="24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>
                    <a:solidFill>
                      <a:schemeClr val="accent2"/>
                    </a:solidFill>
                    <a:latin typeface="Calibri" pitchFamily="34" charset="0"/>
                  </a:rPr>
                  <a:t> thì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vi-V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&gt;0:</m:t>
                      </m:r>
                      <m:r>
                        <m:rPr>
                          <m:sty m:val="p"/>
                        </m:rPr>
                        <a:rPr lang="vi-V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vi-V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AA168-AAE9-A611-182E-28D80D0F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04922"/>
                <a:ext cx="5638800" cy="1179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454-D6A5-5F29-03D0-4687C419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Bất đẳng thức Chebyshev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105150"/>
                <a:ext cx="8534400" cy="14894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vi-VN" dirty="0"/>
                  <a:t>Ý nghĩa: Nếu phương sai nhỏ thì biến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dirty="0"/>
                  <a:t> không quá xa khỏi kì vọng của nó (với xác suất cao)</a:t>
                </a:r>
              </a:p>
              <a:p>
                <a:pPr marL="0" indent="0">
                  <a:buNone/>
                </a:pPr>
                <a:r>
                  <a:rPr lang="vi-VN" dirty="0"/>
                  <a:t>Chứng minh: Áp dụng bất đẳng thức Markov cho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vi-VN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vi-VN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vi-VN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vi-V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vi-VN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vi-VN" i="1" dirty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vi-VN" i="1" dirty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vi-VN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vi-VN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82F4E-77F6-A810-4A99-3EDC91E47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105150"/>
                <a:ext cx="8534400" cy="1489473"/>
              </a:xfrm>
              <a:blipFill>
                <a:blip r:embed="rId2"/>
                <a:stretch>
                  <a:fillRect l="-1488" t="-3390" b="-3559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A4D7DC-9504-5AF5-BFFF-A7864999FCF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19200" y="1003669"/>
                <a:ext cx="6705600" cy="2069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vi-VN" kern="0" dirty="0"/>
                  <a:t>Biến ngẫu nhiên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kern="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kern="0" dirty="0"/>
                  <a:t> có kì vọng </a:t>
                </a:r>
                <a14:m>
                  <m:oMath xmlns:m="http://schemas.openxmlformats.org/officeDocument/2006/math">
                    <m:r>
                      <a:rPr lang="vi-VN" i="1" kern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vi-VN" kern="0" dirty="0"/>
                  <a:t>, phương sai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 kern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kern="0" dirty="0"/>
                  <a:t> thì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&gt;0:</m:t>
                      </m:r>
                      <m:r>
                        <m:rPr>
                          <m:sty m:val="p"/>
                        </m:rP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|≥</m:t>
                          </m:r>
                          <m:r>
                            <m:rPr>
                              <m:sty m:val="p"/>
                            </m:rPr>
                            <a:rPr lang="vi-VN" i="1" kern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i="1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kern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kern="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lang="vi-VN" kern="0" dirty="0"/>
                  <a:t>Dạng khác: đặt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kern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vi-VN" kern="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&gt;0:</m:t>
                      </m:r>
                      <m:r>
                        <m:rPr>
                          <m:sty m:val="p"/>
                        </m:rPr>
                        <a:rPr lang="vi-VN" i="1" kern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1" kern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vi-VN" i="1" kern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vi-VN" i="1" kern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vi-VN" i="1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≤1/</m:t>
                      </m:r>
                      <m:sSup>
                        <m:sSupPr>
                          <m:ctrlP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kern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vi-VN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kern="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Wingdings" pitchFamily="2" charset="2"/>
                  <a:buNone/>
                </a:pPr>
                <a:endParaRPr lang="vi-VN" kern="0" dirty="0"/>
              </a:p>
              <a:p>
                <a:pPr marL="0" indent="0">
                  <a:buFont typeface="Wingdings" pitchFamily="2" charset="2"/>
                  <a:buNone/>
                </a:pPr>
                <a:endParaRPr lang="vi-VN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A4D7DC-9504-5AF5-BFFF-A7864999F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1003669"/>
                <a:ext cx="6705600" cy="20693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93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C401-D0D8-453A-466F-839F5074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0DB01-CA2A-0884-1C88-F82E71659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vi-V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vi-VN" dirty="0"/>
              </a:p>
              <a:p>
                <a:r>
                  <a:rPr lang="vi-VN" dirty="0"/>
                  <a:t>Markov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vi-V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vi-V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vi-VN" dirty="0"/>
                  <a:t>Ví dụ: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vi-V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vi-V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0,5</m:t>
                    </m:r>
                  </m:oMath>
                </a14:m>
                <a:endParaRPr lang="vi-VN" b="0" dirty="0">
                  <a:ea typeface="Cambria Math" panose="02040503050406030204" pitchFamily="18" charset="0"/>
                </a:endParaRPr>
              </a:p>
              <a:p>
                <a:r>
                  <a:rPr lang="vi-VN" dirty="0"/>
                  <a:t>Chebyshev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vi-V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vi-VN" i="1" dirty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0DB01-CA2A-0884-1C88-F82E71659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3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BFDB-04E7-A1D4-145E-9B18886C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81DE3-5D6C-D7FB-4973-F8DAB4A9E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vi-VN" dirty="0">
                  <a:ea typeface="Cambria Math" panose="02040503050406030204" pitchFamily="18" charset="0"/>
                </a:endParaRPr>
              </a:p>
              <a:p>
                <a:r>
                  <a:rPr lang="vi-VN" dirty="0"/>
                  <a:t>Chebyshev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num>
                            <m:den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Trường hợp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81DE3-5D6C-D7FB-4973-F8DAB4A9E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44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33459</TotalTime>
  <Words>3468</Words>
  <Application>Microsoft Macintosh PowerPoint</Application>
  <PresentationFormat>On-screen Show (16:9)</PresentationFormat>
  <Paragraphs>410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Wingdings</vt:lpstr>
      <vt:lpstr>dan-berkeley-nlp-v1</vt:lpstr>
      <vt:lpstr>MAT1101: Xác suất thống kê </vt:lpstr>
      <vt:lpstr>Sách</vt:lpstr>
      <vt:lpstr>Nội dung</vt:lpstr>
      <vt:lpstr>Ngữ cảnh</vt:lpstr>
      <vt:lpstr>Bất đẳng thức Boole - Cận hợp</vt:lpstr>
      <vt:lpstr>Bất đẳng thức Markov</vt:lpstr>
      <vt:lpstr>Bất đẳng thức Chebyshev</vt:lpstr>
      <vt:lpstr>Ví dụ</vt:lpstr>
      <vt:lpstr>Ví dụ</vt:lpstr>
      <vt:lpstr>Trường hợp X∈[a,b]</vt:lpstr>
      <vt:lpstr>Cận Chernoff</vt:lpstr>
      <vt:lpstr>Ví dụ: phân bố chuẩn tắc</vt:lpstr>
      <vt:lpstr>So sánh các bất đẳng thức</vt:lpstr>
      <vt:lpstr>So sánh các bất đẳng thức</vt:lpstr>
      <vt:lpstr>So sánh các bất đẳng thức</vt:lpstr>
      <vt:lpstr>Bài tập</vt:lpstr>
      <vt:lpstr>Bài tập</vt:lpstr>
      <vt:lpstr>Hàm lồi</vt:lpstr>
      <vt:lpstr>Luật số lớn (yếu)</vt:lpstr>
      <vt:lpstr>Ước lượng xác suất sự kiện</vt:lpstr>
      <vt:lpstr>Ví dụ: khảo sát ý kiến</vt:lpstr>
      <vt:lpstr>Bài tập</vt:lpstr>
      <vt:lpstr>Hội tụ &amp; Hội tụ theo xác suất</vt:lpstr>
      <vt:lpstr>Ví dụ: min</vt:lpstr>
      <vt:lpstr>Ví dụ: phân bố mũ</vt:lpstr>
      <vt:lpstr>Bài tập</vt:lpstr>
      <vt:lpstr>Bài tập</vt:lpstr>
      <vt:lpstr>Hội tụ theo xác suất ≠ hội tụ kì vọng</vt:lpstr>
      <vt:lpstr>Định lý giới hạn trung tâm (CLT)</vt:lpstr>
      <vt:lpstr>Định lý giới hạn trung tâm (CLT)</vt:lpstr>
      <vt:lpstr>Hội tụ theo phân bố</vt:lpstr>
      <vt:lpstr>Ước lượng xấp xỉ xác suất bằng CLT</vt:lpstr>
      <vt:lpstr>Ước lượng xấp xỉ xác suất bằng CLT</vt:lpstr>
      <vt:lpstr>Ví dụ</vt:lpstr>
      <vt:lpstr>Ví dụ</vt:lpstr>
      <vt:lpstr>Ví dụ: khảo sát ý kiến</vt:lpstr>
      <vt:lpstr>Ví dụ: số người cần khảo sát ý kiến</vt:lpstr>
      <vt:lpstr>Xấp xỉ De Moivre-Laplace cho phân bố nhị thức</vt:lpstr>
      <vt:lpstr>Ví dụ</vt:lpstr>
      <vt:lpstr>Bài tập</vt:lpstr>
      <vt:lpstr>Bài tập</vt:lpstr>
      <vt:lpstr>Bài tập</vt:lpstr>
      <vt:lpstr>Bài tập</vt:lpstr>
      <vt:lpstr>Bài tập</vt:lpstr>
      <vt:lpstr>Bài tập</vt:lpstr>
      <vt:lpstr>Luật số lớn (mạnh)</vt:lpstr>
      <vt:lpstr>Ước lượng xác suất sự kiện</vt:lpstr>
      <vt:lpstr>Hội tụ gần như chắc chắn (với xác suất 1)</vt:lpstr>
      <vt:lpstr>Ví dụ: min</vt:lpstr>
      <vt:lpstr>Các kiểu hội tụ của biến ngẫu nhiên</vt:lpstr>
      <vt:lpstr>Hội tụ theo phân bố</vt:lpstr>
      <vt:lpstr>Hội tụ theo xác suất</vt:lpstr>
      <vt:lpstr>Hội tụ gần như chắc chắn</vt:lpstr>
      <vt:lpstr>Một số tính chất</vt:lpstr>
      <vt:lpstr>Định lý Slutsky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Long Tran</cp:lastModifiedBy>
  <cp:revision>1478</cp:revision>
  <cp:lastPrinted>2014-01-21T07:51:01Z</cp:lastPrinted>
  <dcterms:created xsi:type="dcterms:W3CDTF">2004-08-27T04:16:05Z</dcterms:created>
  <dcterms:modified xsi:type="dcterms:W3CDTF">2024-11-07T22:54:14Z</dcterms:modified>
</cp:coreProperties>
</file>